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6" Type="http://schemas.microsoft.com/office/2020/02/relationships/classificationlabels" Target="docMetadata/LabelInfo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19"/>
  </p:notesMasterIdLst>
  <p:sldIdLst>
    <p:sldId id="278" r:id="rId5"/>
    <p:sldId id="279" r:id="rId6"/>
    <p:sldId id="280" r:id="rId7"/>
    <p:sldId id="281" r:id="rId8"/>
    <p:sldId id="284" r:id="rId9"/>
    <p:sldId id="282" r:id="rId10"/>
    <p:sldId id="295" r:id="rId11"/>
    <p:sldId id="294" r:id="rId12"/>
    <p:sldId id="298" r:id="rId13"/>
    <p:sldId id="297" r:id="rId14"/>
    <p:sldId id="292" r:id="rId15"/>
    <p:sldId id="296" r:id="rId16"/>
    <p:sldId id="299" r:id="rId17"/>
    <p:sldId id="293" r:id="rId1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FE372D-8D7A-4D30-B820-38AA119B086F}" v="375" dt="2023-08-12T15:53:39.195"/>
    <p1510:client id="{A9C1616E-FC2D-4DDE-9505-4ADFDCC498BF}" v="127" dt="2023-08-12T16:25:14.84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microsoft.com/office/2018/10/relationships/authors" Target="authors.xml" /><Relationship Id="rId3" Type="http://schemas.openxmlformats.org/officeDocument/2006/relationships/customXml" Target="../customXml/item3.xml" /><Relationship Id="rId21" Type="http://schemas.openxmlformats.org/officeDocument/2006/relationships/viewProps" Target="viewProps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microsoft.com/office/2015/10/relationships/revisionInfo" Target="revisionInfo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presProps" Target="presProps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microsoft.com/office/2016/11/relationships/changesInfo" Target="changesInfos/changesInfo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tableStyles" Target="tableStyles.xml" /><Relationship Id="rId10" Type="http://schemas.openxmlformats.org/officeDocument/2006/relationships/slide" Target="slides/slide6.xml" /><Relationship Id="rId19" Type="http://schemas.openxmlformats.org/officeDocument/2006/relationships/notesMaster" Target="notesMasters/notesMaster1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theme" Target="theme/theme1.xml" 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ta Patil" userId="5fb7b12d466c65c3" providerId="Windows Live" clId="Web-{3030F146-435F-4691-874E-FF0C67D7C77D}"/>
    <pc:docChg chg="modSld">
      <pc:chgData name="Mamta Patil" userId="5fb7b12d466c65c3" providerId="Windows Live" clId="Web-{3030F146-435F-4691-874E-FF0C67D7C77D}" dt="2023-08-11T13:14:57.689" v="6" actId="14100"/>
      <pc:docMkLst>
        <pc:docMk/>
      </pc:docMkLst>
      <pc:sldChg chg="addSp delSp modSp">
        <pc:chgData name="Mamta Patil" userId="5fb7b12d466c65c3" providerId="Windows Live" clId="Web-{3030F146-435F-4691-874E-FF0C67D7C77D}" dt="2023-08-11T13:14:57.689" v="6" actId="14100"/>
        <pc:sldMkLst>
          <pc:docMk/>
          <pc:sldMk cId="1936383693" sldId="296"/>
        </pc:sldMkLst>
        <pc:spChg chg="del">
          <ac:chgData name="Mamta Patil" userId="5fb7b12d466c65c3" providerId="Windows Live" clId="Web-{3030F146-435F-4691-874E-FF0C67D7C77D}" dt="2023-08-11T13:13:59.702" v="0"/>
          <ac:spMkLst>
            <pc:docMk/>
            <pc:sldMk cId="1936383693" sldId="296"/>
            <ac:spMk id="3" creationId="{E5A3809B-0250-734F-BDBF-40A88C652771}"/>
          </ac:spMkLst>
        </pc:spChg>
        <pc:picChg chg="add mod ord modCrop">
          <ac:chgData name="Mamta Patil" userId="5fb7b12d466c65c3" providerId="Windows Live" clId="Web-{3030F146-435F-4691-874E-FF0C67D7C77D}" dt="2023-08-11T13:14:57.689" v="6" actId="14100"/>
          <ac:picMkLst>
            <pc:docMk/>
            <pc:sldMk cId="1936383693" sldId="296"/>
            <ac:picMk id="5" creationId="{CB9087CD-E5A6-B5C3-78EA-B103E59540EE}"/>
          </ac:picMkLst>
        </pc:picChg>
      </pc:sldChg>
    </pc:docChg>
  </pc:docChgLst>
  <pc:docChgLst>
    <pc:chgData name="Mamta Patil" userId="5fb7b12d466c65c3" providerId="Windows Live" clId="Web-{1319359A-BFF6-4E65-B569-9608124BCB71}"/>
    <pc:docChg chg="addSld delSld modSld sldOrd">
      <pc:chgData name="Mamta Patil" userId="5fb7b12d466c65c3" providerId="Windows Live" clId="Web-{1319359A-BFF6-4E65-B569-9608124BCB71}" dt="2023-08-09T14:31:45.253" v="299"/>
      <pc:docMkLst>
        <pc:docMk/>
      </pc:docMkLst>
      <pc:sldChg chg="addSp delSp modSp mod modClrScheme chgLayout">
        <pc:chgData name="Mamta Patil" userId="5fb7b12d466c65c3" providerId="Windows Live" clId="Web-{1319359A-BFF6-4E65-B569-9608124BCB71}" dt="2023-08-09T14:30:04.391" v="297"/>
        <pc:sldMkLst>
          <pc:docMk/>
          <pc:sldMk cId="685681062" sldId="282"/>
        </pc:sldMkLst>
        <pc:spChg chg="mod ord">
          <ac:chgData name="Mamta Patil" userId="5fb7b12d466c65c3" providerId="Windows Live" clId="Web-{1319359A-BFF6-4E65-B569-9608124BCB71}" dt="2023-08-09T14:22:55.801" v="280" actId="20577"/>
          <ac:spMkLst>
            <pc:docMk/>
            <pc:sldMk cId="685681062" sldId="282"/>
            <ac:spMk id="2" creationId="{FD5E8954-9BCB-7FD9-A210-38DC54382D45}"/>
          </ac:spMkLst>
        </pc:spChg>
        <pc:spChg chg="add del mod ord">
          <ac:chgData name="Mamta Patil" userId="5fb7b12d466c65c3" providerId="Windows Live" clId="Web-{1319359A-BFF6-4E65-B569-9608124BCB71}" dt="2023-08-09T14:23:17.833" v="281"/>
          <ac:spMkLst>
            <pc:docMk/>
            <pc:sldMk cId="685681062" sldId="282"/>
            <ac:spMk id="3" creationId="{FD8085BC-7801-F05C-E9FC-61D78A6ACF90}"/>
          </ac:spMkLst>
        </pc:spChg>
        <pc:spChg chg="mod ord">
          <ac:chgData name="Mamta Patil" userId="5fb7b12d466c65c3" providerId="Windows Live" clId="Web-{1319359A-BFF6-4E65-B569-9608124BCB71}" dt="2023-08-09T14:26:36.463" v="295" actId="14100"/>
          <ac:spMkLst>
            <pc:docMk/>
            <pc:sldMk cId="685681062" sldId="282"/>
            <ac:spMk id="4" creationId="{D2BBD890-6A99-C160-C084-2916E2310718}"/>
          </ac:spMkLst>
        </pc:spChg>
        <pc:spChg chg="del mod ord">
          <ac:chgData name="Mamta Patil" userId="5fb7b12d466c65c3" providerId="Windows Live" clId="Web-{1319359A-BFF6-4E65-B569-9608124BCB71}" dt="2023-08-09T14:26:03.712" v="289"/>
          <ac:spMkLst>
            <pc:docMk/>
            <pc:sldMk cId="685681062" sldId="282"/>
            <ac:spMk id="5" creationId="{EEE736C0-59DE-A4DF-7A05-6F22D48CC0D3}"/>
          </ac:spMkLst>
        </pc:spChg>
        <pc:spChg chg="del mod ord">
          <ac:chgData name="Mamta Patil" userId="5fb7b12d466c65c3" providerId="Windows Live" clId="Web-{1319359A-BFF6-4E65-B569-9608124BCB71}" dt="2023-08-09T14:25:53.212" v="287"/>
          <ac:spMkLst>
            <pc:docMk/>
            <pc:sldMk cId="685681062" sldId="282"/>
            <ac:spMk id="6" creationId="{8E016EE4-D06F-BB48-F27D-14F290F0FE86}"/>
          </ac:spMkLst>
        </pc:spChg>
        <pc:spChg chg="add mod">
          <ac:chgData name="Mamta Patil" userId="5fb7b12d466c65c3" providerId="Windows Live" clId="Web-{1319359A-BFF6-4E65-B569-9608124BCB71}" dt="2023-08-09T14:30:04.391" v="297"/>
          <ac:spMkLst>
            <pc:docMk/>
            <pc:sldMk cId="685681062" sldId="282"/>
            <ac:spMk id="9" creationId="{6F94B541-7916-B5AB-DDDA-66F6FD9A69C1}"/>
          </ac:spMkLst>
        </pc:spChg>
        <pc:spChg chg="mod ord">
          <ac:chgData name="Mamta Patil" userId="5fb7b12d466c65c3" providerId="Windows Live" clId="Web-{1319359A-BFF6-4E65-B569-9608124BCB71}" dt="2023-08-09T14:19:46.702" v="239"/>
          <ac:spMkLst>
            <pc:docMk/>
            <pc:sldMk cId="685681062" sldId="282"/>
            <ac:spMk id="23" creationId="{94FF72B7-0438-3641-5939-75128934B0DF}"/>
          </ac:spMkLst>
        </pc:spChg>
        <pc:picChg chg="add del mod ord modCrop">
          <ac:chgData name="Mamta Patil" userId="5fb7b12d466c65c3" providerId="Windows Live" clId="Web-{1319359A-BFF6-4E65-B569-9608124BCB71}" dt="2023-08-09T14:30:04.391" v="297"/>
          <ac:picMkLst>
            <pc:docMk/>
            <pc:sldMk cId="685681062" sldId="282"/>
            <ac:picMk id="7" creationId="{B49C4947-6E4E-04CB-4DEB-65A54F31CBBE}"/>
          </ac:picMkLst>
        </pc:picChg>
      </pc:sldChg>
      <pc:sldChg chg="del">
        <pc:chgData name="Mamta Patil" userId="5fb7b12d466c65c3" providerId="Windows Live" clId="Web-{1319359A-BFF6-4E65-B569-9608124BCB71}" dt="2023-08-09T14:31:41.409" v="298"/>
        <pc:sldMkLst>
          <pc:docMk/>
          <pc:sldMk cId="2011930182" sldId="285"/>
        </pc:sldMkLst>
      </pc:sldChg>
      <pc:sldChg chg="delSp modSp del mod modClrScheme chgLayout">
        <pc:chgData name="Mamta Patil" userId="5fb7b12d466c65c3" providerId="Windows Live" clId="Web-{1319359A-BFF6-4E65-B569-9608124BCB71}" dt="2023-08-09T13:43:10.334" v="5"/>
        <pc:sldMkLst>
          <pc:docMk/>
          <pc:sldMk cId="2452269796" sldId="287"/>
        </pc:sldMkLst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2" creationId="{B2AF69D5-AD7B-521D-22B1-50D8A24356A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4" creationId="{77C09F16-6D23-666F-6800-8FC697831948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5" creationId="{91128191-45A5-DEA1-F978-421F83D5E664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6" creationId="{EEF6A845-F328-1053-A365-3DA9CBAF9BA4}"/>
          </ac:spMkLst>
        </pc:spChg>
        <pc:spChg chg="mod ord">
          <ac:chgData name="Mamta Patil" userId="5fb7b12d466c65c3" providerId="Windows Live" clId="Web-{1319359A-BFF6-4E65-B569-9608124BCB71}" dt="2023-08-09T13:42:43.942" v="2" actId="1076"/>
          <ac:spMkLst>
            <pc:docMk/>
            <pc:sldMk cId="2452269796" sldId="287"/>
            <ac:spMk id="8" creationId="{F46AF003-A457-D7E6-F39B-1A85A426A3E5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9" creationId="{0A413FDF-11CF-6B9B-871F-ED1ED06E76B9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1" creationId="{B3CED26D-9022-0D83-FB0D-E3471E6F7ECE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2" creationId="{518301B7-15C5-E184-096F-BF82F42163C2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4" creationId="{DD57FB11-65D1-6B1C-8D88-F932BF765A7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59" creationId="{F269F917-64D7-CDF3-D985-799AE9C3B794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60" creationId="{2814DD63-8543-970F-927B-E6AA56C99E6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86" creationId="{18835196-357D-8C96-24B5-B52A2DDEB005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87" creationId="{41C11B69-21C7-3FD7-1E14-583CF5B1707B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88" creationId="{D362CDA4-D5CF-59E2-690B-FD99A9F4A51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89" creationId="{D14B20BF-5DF9-3EC6-60DD-C63E039F74E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90" creationId="{6FA69800-878A-E997-C835-4A34703F2394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191" creationId="{231555FC-0BA5-3E6F-7FCB-66878580BB2C}"/>
          </ac:spMkLst>
        </pc:spChg>
        <pc:spChg chg="mod ord">
          <ac:chgData name="Mamta Patil" userId="5fb7b12d466c65c3" providerId="Windows Live" clId="Web-{1319359A-BFF6-4E65-B569-9608124BCB71}" dt="2023-08-09T13:42:16.489" v="0"/>
          <ac:spMkLst>
            <pc:docMk/>
            <pc:sldMk cId="2452269796" sldId="287"/>
            <ac:spMk id="218" creationId="{C29F391A-4647-2731-26B5-3B262D8730A1}"/>
          </ac:spMkLst>
        </pc:spChg>
        <pc:picChg chg="mod ord">
          <ac:chgData name="Mamta Patil" userId="5fb7b12d466c65c3" providerId="Windows Live" clId="Web-{1319359A-BFF6-4E65-B569-9608124BCB71}" dt="2023-08-09T13:42:16.489" v="0"/>
          <ac:picMkLst>
            <pc:docMk/>
            <pc:sldMk cId="2452269796" sldId="287"/>
            <ac:picMk id="127" creationId="{647C05DC-04F0-1158-3AA5-BF470126B98D}"/>
          </ac:picMkLst>
        </pc:picChg>
        <pc:picChg chg="del mod ord">
          <ac:chgData name="Mamta Patil" userId="5fb7b12d466c65c3" providerId="Windows Live" clId="Web-{1319359A-BFF6-4E65-B569-9608124BCB71}" dt="2023-08-09T13:42:36.255" v="1"/>
          <ac:picMkLst>
            <pc:docMk/>
            <pc:sldMk cId="2452269796" sldId="287"/>
            <ac:picMk id="129" creationId="{8B3998AA-37D7-2B8A-664B-5EE240398288}"/>
          </ac:picMkLst>
        </pc:picChg>
        <pc:picChg chg="mod ord">
          <ac:chgData name="Mamta Patil" userId="5fb7b12d466c65c3" providerId="Windows Live" clId="Web-{1319359A-BFF6-4E65-B569-9608124BCB71}" dt="2023-08-09T13:42:16.489" v="0"/>
          <ac:picMkLst>
            <pc:docMk/>
            <pc:sldMk cId="2452269796" sldId="287"/>
            <ac:picMk id="131" creationId="{2269A4E3-AE66-274F-54C8-9DD8DBA3B151}"/>
          </ac:picMkLst>
        </pc:picChg>
        <pc:picChg chg="mod ord">
          <ac:chgData name="Mamta Patil" userId="5fb7b12d466c65c3" providerId="Windows Live" clId="Web-{1319359A-BFF6-4E65-B569-9608124BCB71}" dt="2023-08-09T13:42:16.489" v="0"/>
          <ac:picMkLst>
            <pc:docMk/>
            <pc:sldMk cId="2452269796" sldId="287"/>
            <ac:picMk id="133" creationId="{65B0483B-CE9B-CD44-979E-DBD8145B7D30}"/>
          </ac:picMkLst>
        </pc:picChg>
        <pc:picChg chg="del mod ord">
          <ac:chgData name="Mamta Patil" userId="5fb7b12d466c65c3" providerId="Windows Live" clId="Web-{1319359A-BFF6-4E65-B569-9608124BCB71}" dt="2023-08-09T13:42:52.943" v="4"/>
          <ac:picMkLst>
            <pc:docMk/>
            <pc:sldMk cId="2452269796" sldId="287"/>
            <ac:picMk id="135" creationId="{53CE1A7F-C303-6378-F7D9-285999C320CB}"/>
          </ac:picMkLst>
        </pc:picChg>
        <pc:picChg chg="del mod ord">
          <ac:chgData name="Mamta Patil" userId="5fb7b12d466c65c3" providerId="Windows Live" clId="Web-{1319359A-BFF6-4E65-B569-9608124BCB71}" dt="2023-08-09T13:42:48.396" v="3"/>
          <ac:picMkLst>
            <pc:docMk/>
            <pc:sldMk cId="2452269796" sldId="287"/>
            <ac:picMk id="137" creationId="{5C2754CD-7055-FC29-FE1C-82327C464143}"/>
          </ac:picMkLst>
        </pc:picChg>
        <pc:picChg chg="mod ord">
          <ac:chgData name="Mamta Patil" userId="5fb7b12d466c65c3" providerId="Windows Live" clId="Web-{1319359A-BFF6-4E65-B569-9608124BCB71}" dt="2023-08-09T13:42:16.489" v="0"/>
          <ac:picMkLst>
            <pc:docMk/>
            <pc:sldMk cId="2452269796" sldId="287"/>
            <ac:picMk id="139" creationId="{9A9F1D08-2372-A757-BE1E-91723DB0EBBF}"/>
          </ac:picMkLst>
        </pc:picChg>
        <pc:picChg chg="mod ord">
          <ac:chgData name="Mamta Patil" userId="5fb7b12d466c65c3" providerId="Windows Live" clId="Web-{1319359A-BFF6-4E65-B569-9608124BCB71}" dt="2023-08-09T13:42:16.489" v="0"/>
          <ac:picMkLst>
            <pc:docMk/>
            <pc:sldMk cId="2452269796" sldId="287"/>
            <ac:picMk id="141" creationId="{9714A55E-3681-98F0-A943-50EE7A07869C}"/>
          </ac:picMkLst>
        </pc:picChg>
      </pc:sldChg>
      <pc:sldChg chg="del">
        <pc:chgData name="Mamta Patil" userId="5fb7b12d466c65c3" providerId="Windows Live" clId="Web-{1319359A-BFF6-4E65-B569-9608124BCB71}" dt="2023-08-09T14:19:22.076" v="238"/>
        <pc:sldMkLst>
          <pc:docMk/>
          <pc:sldMk cId="1600494506" sldId="288"/>
        </pc:sldMkLst>
      </pc:sldChg>
      <pc:sldChg chg="del">
        <pc:chgData name="Mamta Patil" userId="5fb7b12d466c65c3" providerId="Windows Live" clId="Web-{1319359A-BFF6-4E65-B569-9608124BCB71}" dt="2023-08-09T13:44:29.242" v="9"/>
        <pc:sldMkLst>
          <pc:docMk/>
          <pc:sldMk cId="2502887943" sldId="289"/>
        </pc:sldMkLst>
      </pc:sldChg>
      <pc:sldChg chg="addSp delSp modSp new ord">
        <pc:chgData name="Mamta Patil" userId="5fb7b12d466c65c3" providerId="Windows Live" clId="Web-{1319359A-BFF6-4E65-B569-9608124BCB71}" dt="2023-08-09T14:18:50.294" v="237" actId="20577"/>
        <pc:sldMkLst>
          <pc:docMk/>
          <pc:sldMk cId="829521545" sldId="294"/>
        </pc:sldMkLst>
        <pc:spChg chg="mod">
          <ac:chgData name="Mamta Patil" userId="5fb7b12d466c65c3" providerId="Windows Live" clId="Web-{1319359A-BFF6-4E65-B569-9608124BCB71}" dt="2023-08-09T13:48:11.389" v="40" actId="20577"/>
          <ac:spMkLst>
            <pc:docMk/>
            <pc:sldMk cId="829521545" sldId="294"/>
            <ac:spMk id="2" creationId="{DAE11808-9614-2A75-8E89-A01C2CBF2D2F}"/>
          </ac:spMkLst>
        </pc:spChg>
        <pc:spChg chg="del mod">
          <ac:chgData name="Mamta Patil" userId="5fb7b12d466c65c3" providerId="Windows Live" clId="Web-{1319359A-BFF6-4E65-B569-9608124BCB71}" dt="2023-08-09T13:48:54.421" v="41"/>
          <ac:spMkLst>
            <pc:docMk/>
            <pc:sldMk cId="829521545" sldId="294"/>
            <ac:spMk id="3" creationId="{CE74EE5A-51B0-B86A-1709-97B382224B21}"/>
          </ac:spMkLst>
        </pc:spChg>
        <pc:spChg chg="mod">
          <ac:chgData name="Mamta Patil" userId="5fb7b12d466c65c3" providerId="Windows Live" clId="Web-{1319359A-BFF6-4E65-B569-9608124BCB71}" dt="2023-08-09T14:18:50.294" v="237" actId="20577"/>
          <ac:spMkLst>
            <pc:docMk/>
            <pc:sldMk cId="829521545" sldId="294"/>
            <ac:spMk id="4" creationId="{F726CAE2-1394-C6B7-76F9-3F9F98BF7CF8}"/>
          </ac:spMkLst>
        </pc:spChg>
        <pc:spChg chg="del mod">
          <ac:chgData name="Mamta Patil" userId="5fb7b12d466c65c3" providerId="Windows Live" clId="Web-{1319359A-BFF6-4E65-B569-9608124BCB71}" dt="2023-08-09T13:45:20.212" v="12"/>
          <ac:spMkLst>
            <pc:docMk/>
            <pc:sldMk cId="829521545" sldId="294"/>
            <ac:spMk id="5" creationId="{EEDEDF5D-6730-34FB-C170-2862A4240E5D}"/>
          </ac:spMkLst>
        </pc:spChg>
        <pc:picChg chg="add mod ord modCrop">
          <ac:chgData name="Mamta Patil" userId="5fb7b12d466c65c3" providerId="Windows Live" clId="Web-{1319359A-BFF6-4E65-B569-9608124BCB71}" dt="2023-08-09T14:09:33.918" v="159" actId="1076"/>
          <ac:picMkLst>
            <pc:docMk/>
            <pc:sldMk cId="829521545" sldId="294"/>
            <ac:picMk id="7" creationId="{95FBDAA7-0DB0-6AF1-93BF-49AD3095818D}"/>
          </ac:picMkLst>
        </pc:picChg>
      </pc:sldChg>
      <pc:sldChg chg="new del">
        <pc:chgData name="Mamta Patil" userId="5fb7b12d466c65c3" providerId="Windows Live" clId="Web-{1319359A-BFF6-4E65-B569-9608124BCB71}" dt="2023-08-09T13:43:37.866" v="7"/>
        <pc:sldMkLst>
          <pc:docMk/>
          <pc:sldMk cId="4021867556" sldId="294"/>
        </pc:sldMkLst>
      </pc:sldChg>
      <pc:sldChg chg="new">
        <pc:chgData name="Mamta Patil" userId="5fb7b12d466c65c3" providerId="Windows Live" clId="Web-{1319359A-BFF6-4E65-B569-9608124BCB71}" dt="2023-08-09T14:31:45.253" v="299"/>
        <pc:sldMkLst>
          <pc:docMk/>
          <pc:sldMk cId="2224964830" sldId="295"/>
        </pc:sldMkLst>
      </pc:sldChg>
    </pc:docChg>
  </pc:docChgLst>
  <pc:docChgLst>
    <pc:chgData name="Mamta Patil" userId="5fb7b12d466c65c3" providerId="Windows Live" clId="Web-{A9C1616E-FC2D-4DDE-9505-4ADFDCC498BF}"/>
    <pc:docChg chg="addSld delSld modSld">
      <pc:chgData name="Mamta Patil" userId="5fb7b12d466c65c3" providerId="Windows Live" clId="Web-{A9C1616E-FC2D-4DDE-9505-4ADFDCC498BF}" dt="2023-08-12T16:25:13.686" v="110" actId="20577"/>
      <pc:docMkLst>
        <pc:docMk/>
      </pc:docMkLst>
      <pc:sldChg chg="modSp">
        <pc:chgData name="Mamta Patil" userId="5fb7b12d466c65c3" providerId="Windows Live" clId="Web-{A9C1616E-FC2D-4DDE-9505-4ADFDCC498BF}" dt="2023-08-12T16:07:41.700" v="0" actId="20577"/>
        <pc:sldMkLst>
          <pc:docMk/>
          <pc:sldMk cId="2131568492" sldId="278"/>
        </pc:sldMkLst>
        <pc:spChg chg="mod">
          <ac:chgData name="Mamta Patil" userId="5fb7b12d466c65c3" providerId="Windows Live" clId="Web-{A9C1616E-FC2D-4DDE-9505-4ADFDCC498BF}" dt="2023-08-12T16:07:41.700" v="0" actId="20577"/>
          <ac:spMkLst>
            <pc:docMk/>
            <pc:sldMk cId="2131568492" sldId="278"/>
            <ac:spMk id="3" creationId="{86C1060B-300F-3CE3-E5AA-D8E29791C960}"/>
          </ac:spMkLst>
        </pc:spChg>
      </pc:sldChg>
      <pc:sldChg chg="addSp delSp modSp add del">
        <pc:chgData name="Mamta Patil" userId="5fb7b12d466c65c3" providerId="Windows Live" clId="Web-{A9C1616E-FC2D-4DDE-9505-4ADFDCC498BF}" dt="2023-08-12T16:13:44.303" v="32"/>
        <pc:sldMkLst>
          <pc:docMk/>
          <pc:sldMk cId="3855531800" sldId="279"/>
        </pc:sldMkLst>
        <pc:spChg chg="mod">
          <ac:chgData name="Mamta Patil" userId="5fb7b12d466c65c3" providerId="Windows Live" clId="Web-{A9C1616E-FC2D-4DDE-9505-4ADFDCC498BF}" dt="2023-08-12T16:13:44.303" v="32"/>
          <ac:spMkLst>
            <pc:docMk/>
            <pc:sldMk cId="3855531800" sldId="279"/>
            <ac:spMk id="4" creationId="{E54C46EF-A518-6663-633C-5DDDCB67351A}"/>
          </ac:spMkLst>
        </pc:spChg>
        <pc:spChg chg="del">
          <ac:chgData name="Mamta Patil" userId="5fb7b12d466c65c3" providerId="Windows Live" clId="Web-{A9C1616E-FC2D-4DDE-9505-4ADFDCC498BF}" dt="2023-08-12T16:12:30.004" v="23"/>
          <ac:spMkLst>
            <pc:docMk/>
            <pc:sldMk cId="3855531800" sldId="279"/>
            <ac:spMk id="6" creationId="{0CD6A6AD-A3DB-1274-47E3-2D8B32FC9F27}"/>
          </ac:spMkLst>
        </pc:spChg>
        <pc:spChg chg="add del mod">
          <ac:chgData name="Mamta Patil" userId="5fb7b12d466c65c3" providerId="Windows Live" clId="Web-{A9C1616E-FC2D-4DDE-9505-4ADFDCC498BF}" dt="2023-08-12T16:13:21.725" v="30"/>
          <ac:spMkLst>
            <pc:docMk/>
            <pc:sldMk cId="3855531800" sldId="279"/>
            <ac:spMk id="38" creationId="{506A6AE2-0772-A87C-986C-29E1D35E0D98}"/>
          </ac:spMkLst>
        </pc:spChg>
        <pc:graphicFrameChg chg="add del mod ord modGraphic">
          <ac:chgData name="Mamta Patil" userId="5fb7b12d466c65c3" providerId="Windows Live" clId="Web-{A9C1616E-FC2D-4DDE-9505-4ADFDCC498BF}" dt="2023-08-12T16:13:06.240" v="28"/>
          <ac:graphicFrameMkLst>
            <pc:docMk/>
            <pc:sldMk cId="3855531800" sldId="279"/>
            <ac:graphicFrameMk id="3" creationId="{F36D7576-E729-82E2-2BAE-C91809A340A9}"/>
          </ac:graphicFrameMkLst>
        </pc:graphicFrameChg>
      </pc:sldChg>
      <pc:sldChg chg="modSp">
        <pc:chgData name="Mamta Patil" userId="5fb7b12d466c65c3" providerId="Windows Live" clId="Web-{A9C1616E-FC2D-4DDE-9505-4ADFDCC498BF}" dt="2023-08-12T16:15:09.962" v="34" actId="14100"/>
        <pc:sldMkLst>
          <pc:docMk/>
          <pc:sldMk cId="979622006" sldId="280"/>
        </pc:sldMkLst>
        <pc:spChg chg="mod">
          <ac:chgData name="Mamta Patil" userId="5fb7b12d466c65c3" providerId="Windows Live" clId="Web-{A9C1616E-FC2D-4DDE-9505-4ADFDCC498BF}" dt="2023-08-12T16:15:09.962" v="34" actId="14100"/>
          <ac:spMkLst>
            <pc:docMk/>
            <pc:sldMk cId="979622006" sldId="280"/>
            <ac:spMk id="3" creationId="{1E0B8C4B-3A3C-9FD1-59FB-1666C1F09376}"/>
          </ac:spMkLst>
        </pc:spChg>
      </pc:sldChg>
      <pc:sldChg chg="modSp">
        <pc:chgData name="Mamta Patil" userId="5fb7b12d466c65c3" providerId="Windows Live" clId="Web-{A9C1616E-FC2D-4DDE-9505-4ADFDCC498BF}" dt="2023-08-12T16:17:20.262" v="44" actId="20577"/>
        <pc:sldMkLst>
          <pc:docMk/>
          <pc:sldMk cId="2952923800" sldId="281"/>
        </pc:sldMkLst>
        <pc:spChg chg="mod">
          <ac:chgData name="Mamta Patil" userId="5fb7b12d466c65c3" providerId="Windows Live" clId="Web-{A9C1616E-FC2D-4DDE-9505-4ADFDCC498BF}" dt="2023-08-12T16:17:20.262" v="44" actId="20577"/>
          <ac:spMkLst>
            <pc:docMk/>
            <pc:sldMk cId="2952923800" sldId="281"/>
            <ac:spMk id="3" creationId="{A2E339BF-E6D7-DD0E-AF02-6813852EE723}"/>
          </ac:spMkLst>
        </pc:spChg>
      </pc:sldChg>
      <pc:sldChg chg="modSp">
        <pc:chgData name="Mamta Patil" userId="5fb7b12d466c65c3" providerId="Windows Live" clId="Web-{A9C1616E-FC2D-4DDE-9505-4ADFDCC498BF}" dt="2023-08-12T16:18:40.718" v="57" actId="14100"/>
        <pc:sldMkLst>
          <pc:docMk/>
          <pc:sldMk cId="685681062" sldId="282"/>
        </pc:sldMkLst>
        <pc:spChg chg="mod">
          <ac:chgData name="Mamta Patil" userId="5fb7b12d466c65c3" providerId="Windows Live" clId="Web-{A9C1616E-FC2D-4DDE-9505-4ADFDCC498BF}" dt="2023-08-12T16:18:40.718" v="57" actId="14100"/>
          <ac:spMkLst>
            <pc:docMk/>
            <pc:sldMk cId="685681062" sldId="282"/>
            <ac:spMk id="2" creationId="{FD5E8954-9BCB-7FD9-A210-38DC54382D45}"/>
          </ac:spMkLst>
        </pc:spChg>
        <pc:spChg chg="mod">
          <ac:chgData name="Mamta Patil" userId="5fb7b12d466c65c3" providerId="Windows Live" clId="Web-{A9C1616E-FC2D-4DDE-9505-4ADFDCC498BF}" dt="2023-08-12T16:18:22.327" v="52" actId="20577"/>
          <ac:spMkLst>
            <pc:docMk/>
            <pc:sldMk cId="685681062" sldId="282"/>
            <ac:spMk id="4" creationId="{D2BBD890-6A99-C160-C084-2916E2310718}"/>
          </ac:spMkLst>
        </pc:spChg>
      </pc:sldChg>
      <pc:sldChg chg="modSp">
        <pc:chgData name="Mamta Patil" userId="5fb7b12d466c65c3" providerId="Windows Live" clId="Web-{A9C1616E-FC2D-4DDE-9505-4ADFDCC498BF}" dt="2023-08-12T16:16:50.808" v="41" actId="20577"/>
        <pc:sldMkLst>
          <pc:docMk/>
          <pc:sldMk cId="2886474736" sldId="284"/>
        </pc:sldMkLst>
        <pc:spChg chg="mod">
          <ac:chgData name="Mamta Patil" userId="5fb7b12d466c65c3" providerId="Windows Live" clId="Web-{A9C1616E-FC2D-4DDE-9505-4ADFDCC498BF}" dt="2023-08-12T16:16:50.808" v="41" actId="20577"/>
          <ac:spMkLst>
            <pc:docMk/>
            <pc:sldMk cId="2886474736" sldId="284"/>
            <ac:spMk id="5" creationId="{90AE015C-C4B4-671C-A8B5-9C40527468E7}"/>
          </ac:spMkLst>
        </pc:spChg>
      </pc:sldChg>
      <pc:sldChg chg="modSp">
        <pc:chgData name="Mamta Patil" userId="5fb7b12d466c65c3" providerId="Windows Live" clId="Web-{A9C1616E-FC2D-4DDE-9505-4ADFDCC498BF}" dt="2023-08-12T16:24:39.263" v="108" actId="14100"/>
        <pc:sldMkLst>
          <pc:docMk/>
          <pc:sldMk cId="94818171" sldId="292"/>
        </pc:sldMkLst>
        <pc:spChg chg="mod">
          <ac:chgData name="Mamta Patil" userId="5fb7b12d466c65c3" providerId="Windows Live" clId="Web-{A9C1616E-FC2D-4DDE-9505-4ADFDCC498BF}" dt="2023-08-12T16:24:39.263" v="108" actId="14100"/>
          <ac:spMkLst>
            <pc:docMk/>
            <pc:sldMk cId="94818171" sldId="292"/>
            <ac:spMk id="3" creationId="{2BE8FDE3-DBA4-6A04-C75D-E56FE92EF368}"/>
          </ac:spMkLst>
        </pc:spChg>
        <pc:picChg chg="mod">
          <ac:chgData name="Mamta Patil" userId="5fb7b12d466c65c3" providerId="Windows Live" clId="Web-{A9C1616E-FC2D-4DDE-9505-4ADFDCC498BF}" dt="2023-08-12T16:24:29.169" v="107" actId="14100"/>
          <ac:picMkLst>
            <pc:docMk/>
            <pc:sldMk cId="94818171" sldId="292"/>
            <ac:picMk id="7" creationId="{E1F84FC2-A54A-3F9F-5B9F-39BB9FFE8807}"/>
          </ac:picMkLst>
        </pc:picChg>
      </pc:sldChg>
      <pc:sldChg chg="delSp modSp">
        <pc:chgData name="Mamta Patil" userId="5fb7b12d466c65c3" providerId="Windows Live" clId="Web-{A9C1616E-FC2D-4DDE-9505-4ADFDCC498BF}" dt="2023-08-12T16:11:55.550" v="22" actId="1076"/>
        <pc:sldMkLst>
          <pc:docMk/>
          <pc:sldMk cId="1003962426" sldId="293"/>
        </pc:sldMkLst>
        <pc:spChg chg="mod">
          <ac:chgData name="Mamta Patil" userId="5fb7b12d466c65c3" providerId="Windows Live" clId="Web-{A9C1616E-FC2D-4DDE-9505-4ADFDCC498BF}" dt="2023-08-12T16:11:55.550" v="22" actId="1076"/>
          <ac:spMkLst>
            <pc:docMk/>
            <pc:sldMk cId="1003962426" sldId="293"/>
            <ac:spMk id="2" creationId="{800AB426-5B7C-607E-D413-5D2C9495CC0A}"/>
          </ac:spMkLst>
        </pc:spChg>
        <pc:spChg chg="del mod">
          <ac:chgData name="Mamta Patil" userId="5fb7b12d466c65c3" providerId="Windows Live" clId="Web-{A9C1616E-FC2D-4DDE-9505-4ADFDCC498BF}" dt="2023-08-12T16:11:37.519" v="20"/>
          <ac:spMkLst>
            <pc:docMk/>
            <pc:sldMk cId="1003962426" sldId="293"/>
            <ac:spMk id="5" creationId="{3BE32A44-5514-D449-5EB9-71AB1408DF14}"/>
          </ac:spMkLst>
        </pc:spChg>
      </pc:sldChg>
      <pc:sldChg chg="modSp">
        <pc:chgData name="Mamta Patil" userId="5fb7b12d466c65c3" providerId="Windows Live" clId="Web-{A9C1616E-FC2D-4DDE-9505-4ADFDCC498BF}" dt="2023-08-12T16:20:48.096" v="83" actId="20577"/>
        <pc:sldMkLst>
          <pc:docMk/>
          <pc:sldMk cId="829521545" sldId="294"/>
        </pc:sldMkLst>
        <pc:spChg chg="mod">
          <ac:chgData name="Mamta Patil" userId="5fb7b12d466c65c3" providerId="Windows Live" clId="Web-{A9C1616E-FC2D-4DDE-9505-4ADFDCC498BF}" dt="2023-08-12T16:20:33.861" v="81" actId="20577"/>
          <ac:spMkLst>
            <pc:docMk/>
            <pc:sldMk cId="829521545" sldId="294"/>
            <ac:spMk id="2" creationId="{DAE11808-9614-2A75-8E89-A01C2CBF2D2F}"/>
          </ac:spMkLst>
        </pc:spChg>
        <pc:spChg chg="mod">
          <ac:chgData name="Mamta Patil" userId="5fb7b12d466c65c3" providerId="Windows Live" clId="Web-{A9C1616E-FC2D-4DDE-9505-4ADFDCC498BF}" dt="2023-08-12T16:20:48.096" v="83" actId="20577"/>
          <ac:spMkLst>
            <pc:docMk/>
            <pc:sldMk cId="829521545" sldId="294"/>
            <ac:spMk id="4" creationId="{F726CAE2-1394-C6B7-76F9-3F9F98BF7CF8}"/>
          </ac:spMkLst>
        </pc:spChg>
      </pc:sldChg>
      <pc:sldChg chg="modSp">
        <pc:chgData name="Mamta Patil" userId="5fb7b12d466c65c3" providerId="Windows Live" clId="Web-{A9C1616E-FC2D-4DDE-9505-4ADFDCC498BF}" dt="2023-08-12T16:20:14.236" v="79" actId="14100"/>
        <pc:sldMkLst>
          <pc:docMk/>
          <pc:sldMk cId="2224964830" sldId="295"/>
        </pc:sldMkLst>
        <pc:spChg chg="mod">
          <ac:chgData name="Mamta Patil" userId="5fb7b12d466c65c3" providerId="Windows Live" clId="Web-{A9C1616E-FC2D-4DDE-9505-4ADFDCC498BF}" dt="2023-08-12T16:19:55.563" v="68" actId="20577"/>
          <ac:spMkLst>
            <pc:docMk/>
            <pc:sldMk cId="2224964830" sldId="295"/>
            <ac:spMk id="2" creationId="{497B49F1-596E-D27E-8DF4-9ED41195F161}"/>
          </ac:spMkLst>
        </pc:spChg>
        <pc:spChg chg="mod">
          <ac:chgData name="Mamta Patil" userId="5fb7b12d466c65c3" providerId="Windows Live" clId="Web-{A9C1616E-FC2D-4DDE-9505-4ADFDCC498BF}" dt="2023-08-12T16:20:09.892" v="78" actId="20577"/>
          <ac:spMkLst>
            <pc:docMk/>
            <pc:sldMk cId="2224964830" sldId="295"/>
            <ac:spMk id="4" creationId="{95D68B1A-F95E-122D-4CFB-D7BCAF820187}"/>
          </ac:spMkLst>
        </pc:spChg>
        <pc:picChg chg="mod">
          <ac:chgData name="Mamta Patil" userId="5fb7b12d466c65c3" providerId="Windows Live" clId="Web-{A9C1616E-FC2D-4DDE-9505-4ADFDCC498BF}" dt="2023-08-12T16:20:14.236" v="79" actId="14100"/>
          <ac:picMkLst>
            <pc:docMk/>
            <pc:sldMk cId="2224964830" sldId="295"/>
            <ac:picMk id="12" creationId="{1C6FFB8F-C882-E80E-D7BC-4B6A533E5E03}"/>
          </ac:picMkLst>
        </pc:picChg>
      </pc:sldChg>
      <pc:sldChg chg="modSp">
        <pc:chgData name="Mamta Patil" userId="5fb7b12d466c65c3" providerId="Windows Live" clId="Web-{A9C1616E-FC2D-4DDE-9505-4ADFDCC498BF}" dt="2023-08-12T16:25:13.686" v="110" actId="20577"/>
        <pc:sldMkLst>
          <pc:docMk/>
          <pc:sldMk cId="1936383693" sldId="296"/>
        </pc:sldMkLst>
        <pc:spChg chg="mod">
          <ac:chgData name="Mamta Patil" userId="5fb7b12d466c65c3" providerId="Windows Live" clId="Web-{A9C1616E-FC2D-4DDE-9505-4ADFDCC498BF}" dt="2023-08-12T16:25:03.202" v="109" actId="20577"/>
          <ac:spMkLst>
            <pc:docMk/>
            <pc:sldMk cId="1936383693" sldId="296"/>
            <ac:spMk id="2" creationId="{F7BE234B-7A5B-29C1-0132-394578961D19}"/>
          </ac:spMkLst>
        </pc:spChg>
        <pc:spChg chg="mod">
          <ac:chgData name="Mamta Patil" userId="5fb7b12d466c65c3" providerId="Windows Live" clId="Web-{A9C1616E-FC2D-4DDE-9505-4ADFDCC498BF}" dt="2023-08-12T16:25:13.686" v="110" actId="20577"/>
          <ac:spMkLst>
            <pc:docMk/>
            <pc:sldMk cId="1936383693" sldId="296"/>
            <ac:spMk id="3" creationId="{6C564D9E-1771-367B-1C5E-086C917CCA6D}"/>
          </ac:spMkLst>
        </pc:spChg>
      </pc:sldChg>
      <pc:sldChg chg="modSp">
        <pc:chgData name="Mamta Patil" userId="5fb7b12d466c65c3" providerId="Windows Live" clId="Web-{A9C1616E-FC2D-4DDE-9505-4ADFDCC498BF}" dt="2023-08-12T16:21:57.692" v="90" actId="20577"/>
        <pc:sldMkLst>
          <pc:docMk/>
          <pc:sldMk cId="3588202444" sldId="297"/>
        </pc:sldMkLst>
        <pc:spChg chg="mod">
          <ac:chgData name="Mamta Patil" userId="5fb7b12d466c65c3" providerId="Windows Live" clId="Web-{A9C1616E-FC2D-4DDE-9505-4ADFDCC498BF}" dt="2023-08-12T16:21:21.550" v="85" actId="20577"/>
          <ac:spMkLst>
            <pc:docMk/>
            <pc:sldMk cId="3588202444" sldId="297"/>
            <ac:spMk id="2" creationId="{7885DD77-A834-C481-DCDA-81522F85694A}"/>
          </ac:spMkLst>
        </pc:spChg>
        <pc:spChg chg="mod">
          <ac:chgData name="Mamta Patil" userId="5fb7b12d466c65c3" providerId="Windows Live" clId="Web-{A9C1616E-FC2D-4DDE-9505-4ADFDCC498BF}" dt="2023-08-12T16:21:57.692" v="90" actId="20577"/>
          <ac:spMkLst>
            <pc:docMk/>
            <pc:sldMk cId="3588202444" sldId="297"/>
            <ac:spMk id="3" creationId="{ED09B50F-6B18-4CB4-345A-53724BBAD7CB}"/>
          </ac:spMkLst>
        </pc:spChg>
      </pc:sldChg>
      <pc:sldChg chg="modSp">
        <pc:chgData name="Mamta Patil" userId="5fb7b12d466c65c3" providerId="Windows Live" clId="Web-{A9C1616E-FC2D-4DDE-9505-4ADFDCC498BF}" dt="2023-08-12T16:21:42.160" v="87" actId="20577"/>
        <pc:sldMkLst>
          <pc:docMk/>
          <pc:sldMk cId="2004406557" sldId="298"/>
        </pc:sldMkLst>
        <pc:spChg chg="mod">
          <ac:chgData name="Mamta Patil" userId="5fb7b12d466c65c3" providerId="Windows Live" clId="Web-{A9C1616E-FC2D-4DDE-9505-4ADFDCC498BF}" dt="2023-08-12T16:21:42.160" v="87" actId="20577"/>
          <ac:spMkLst>
            <pc:docMk/>
            <pc:sldMk cId="2004406557" sldId="298"/>
            <ac:spMk id="4" creationId="{5C0D4D81-A992-B803-FDF0-B8755024DADF}"/>
          </ac:spMkLst>
        </pc:spChg>
      </pc:sldChg>
      <pc:sldChg chg="addSp delSp modSp">
        <pc:chgData name="Mamta Patil" userId="5fb7b12d466c65c3" providerId="Windows Live" clId="Web-{A9C1616E-FC2D-4DDE-9505-4ADFDCC498BF}" dt="2023-08-12T16:11:18.127" v="18" actId="14100"/>
        <pc:sldMkLst>
          <pc:docMk/>
          <pc:sldMk cId="1760383446" sldId="299"/>
        </pc:sldMkLst>
        <pc:spChg chg="del mod">
          <ac:chgData name="Mamta Patil" userId="5fb7b12d466c65c3" providerId="Windows Live" clId="Web-{A9C1616E-FC2D-4DDE-9505-4ADFDCC498BF}" dt="2023-08-12T16:08:22.310" v="2"/>
          <ac:spMkLst>
            <pc:docMk/>
            <pc:sldMk cId="1760383446" sldId="299"/>
            <ac:spMk id="5" creationId="{E7D7FC6F-F96F-483A-DE2E-60ED3F856D13}"/>
          </ac:spMkLst>
        </pc:spChg>
        <pc:picChg chg="add mod modCrop">
          <ac:chgData name="Mamta Patil" userId="5fb7b12d466c65c3" providerId="Windows Live" clId="Web-{A9C1616E-FC2D-4DDE-9505-4ADFDCC498BF}" dt="2023-08-12T16:11:18.127" v="18" actId="14100"/>
          <ac:picMkLst>
            <pc:docMk/>
            <pc:sldMk cId="1760383446" sldId="299"/>
            <ac:picMk id="3" creationId="{A6AA05A9-0614-1653-3C63-E0C973EED141}"/>
          </ac:picMkLst>
        </pc:picChg>
      </pc:sldChg>
    </pc:docChg>
  </pc:docChgLst>
  <pc:docChgLst>
    <pc:chgData name="Mamta Patil" userId="5fb7b12d466c65c3" providerId="Windows Live" clId="Web-{093471E4-841D-457B-9F22-2A95754FBBFC}"/>
    <pc:docChg chg="addSld delSld modSld">
      <pc:chgData name="Mamta Patil" userId="5fb7b12d466c65c3" providerId="Windows Live" clId="Web-{093471E4-841D-457B-9F22-2A95754FBBFC}" dt="2023-08-11T12:49:03.734" v="491" actId="20577"/>
      <pc:docMkLst>
        <pc:docMk/>
      </pc:docMkLst>
      <pc:sldChg chg="modSp">
        <pc:chgData name="Mamta Patil" userId="5fb7b12d466c65c3" providerId="Windows Live" clId="Web-{093471E4-841D-457B-9F22-2A95754FBBFC}" dt="2023-08-11T09:49:57.718" v="22" actId="20577"/>
        <pc:sldMkLst>
          <pc:docMk/>
          <pc:sldMk cId="2131568492" sldId="278"/>
        </pc:sldMkLst>
        <pc:spChg chg="mod">
          <ac:chgData name="Mamta Patil" userId="5fb7b12d466c65c3" providerId="Windows Live" clId="Web-{093471E4-841D-457B-9F22-2A95754FBBFC}" dt="2023-08-11T09:49:57.718" v="22" actId="20577"/>
          <ac:spMkLst>
            <pc:docMk/>
            <pc:sldMk cId="2131568492" sldId="278"/>
            <ac:spMk id="3" creationId="{86C1060B-300F-3CE3-E5AA-D8E29791C960}"/>
          </ac:spMkLst>
        </pc:spChg>
      </pc:sldChg>
      <pc:sldChg chg="modSp">
        <pc:chgData name="Mamta Patil" userId="5fb7b12d466c65c3" providerId="Windows Live" clId="Web-{093471E4-841D-457B-9F22-2A95754FBBFC}" dt="2023-08-11T09:51:19.017" v="29" actId="20577"/>
        <pc:sldMkLst>
          <pc:docMk/>
          <pc:sldMk cId="2952923800" sldId="281"/>
        </pc:sldMkLst>
        <pc:spChg chg="mod">
          <ac:chgData name="Mamta Patil" userId="5fb7b12d466c65c3" providerId="Windows Live" clId="Web-{093471E4-841D-457B-9F22-2A95754FBBFC}" dt="2023-08-11T09:51:19.017" v="29" actId="20577"/>
          <ac:spMkLst>
            <pc:docMk/>
            <pc:sldMk cId="2952923800" sldId="281"/>
            <ac:spMk id="3" creationId="{A2E339BF-E6D7-DD0E-AF02-6813852EE723}"/>
          </ac:spMkLst>
        </pc:spChg>
      </pc:sldChg>
      <pc:sldChg chg="addSp delSp modSp">
        <pc:chgData name="Mamta Patil" userId="5fb7b12d466c65c3" providerId="Windows Live" clId="Web-{093471E4-841D-457B-9F22-2A95754FBBFC}" dt="2023-08-11T11:19:54.548" v="76" actId="1076"/>
        <pc:sldMkLst>
          <pc:docMk/>
          <pc:sldMk cId="685681062" sldId="282"/>
        </pc:sldMkLst>
        <pc:spChg chg="del">
          <ac:chgData name="Mamta Patil" userId="5fb7b12d466c65c3" providerId="Windows Live" clId="Web-{093471E4-841D-457B-9F22-2A95754FBBFC}" dt="2023-08-11T11:17:55.154" v="69"/>
          <ac:spMkLst>
            <pc:docMk/>
            <pc:sldMk cId="685681062" sldId="282"/>
            <ac:spMk id="9" creationId="{6F94B541-7916-B5AB-DDDA-66F6FD9A69C1}"/>
          </ac:spMkLst>
        </pc:spChg>
        <pc:picChg chg="add mod ord modCrop">
          <ac:chgData name="Mamta Patil" userId="5fb7b12d466c65c3" providerId="Windows Live" clId="Web-{093471E4-841D-457B-9F22-2A95754FBBFC}" dt="2023-08-11T11:19:54.548" v="76" actId="1076"/>
          <ac:picMkLst>
            <pc:docMk/>
            <pc:sldMk cId="685681062" sldId="282"/>
            <ac:picMk id="3" creationId="{92FE400E-5F7F-4500-09FB-C09E5FF24144}"/>
          </ac:picMkLst>
        </pc:picChg>
      </pc:sldChg>
      <pc:sldChg chg="del">
        <pc:chgData name="Mamta Patil" userId="5fb7b12d466c65c3" providerId="Windows Live" clId="Web-{093471E4-841D-457B-9F22-2A95754FBBFC}" dt="2023-08-11T12:01:28.746" v="77"/>
        <pc:sldMkLst>
          <pc:docMk/>
          <pc:sldMk cId="3170280394" sldId="290"/>
        </pc:sldMkLst>
      </pc:sldChg>
      <pc:sldChg chg="delSp modSp del mod modClrScheme chgLayout">
        <pc:chgData name="Mamta Patil" userId="5fb7b12d466c65c3" providerId="Windows Live" clId="Web-{093471E4-841D-457B-9F22-2A95754FBBFC}" dt="2023-08-11T12:03:54.939" v="89"/>
        <pc:sldMkLst>
          <pc:docMk/>
          <pc:sldMk cId="249904479" sldId="291"/>
        </pc:sldMkLst>
        <pc:spChg chg="mod ord">
          <ac:chgData name="Mamta Patil" userId="5fb7b12d466c65c3" providerId="Windows Live" clId="Web-{093471E4-841D-457B-9F22-2A95754FBBFC}" dt="2023-08-11T12:03:14.891" v="82" actId="20577"/>
          <ac:spMkLst>
            <pc:docMk/>
            <pc:sldMk cId="249904479" sldId="291"/>
            <ac:spMk id="2" creationId="{5FC63C25-FE2A-0C11-2CEA-A80AA78FC365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3" creationId="{A8753AB0-02A6-E89E-7E23-593DBF52F4E8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4" creationId="{03745CA7-A767-9133-8871-800B16D5D722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5" creationId="{C371CEB5-0F43-BA22-C4E7-3A84E631DA11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6" creationId="{5AD6749A-51D8-599C-7C31-9922CF228D32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7" creationId="{0BF56CE2-ADEB-1E22-50FB-9F2AB3786483}"/>
          </ac:spMkLst>
        </pc:spChg>
        <pc:spChg chg="mod ord">
          <ac:chgData name="Mamta Patil" userId="5fb7b12d466c65c3" providerId="Windows Live" clId="Web-{093471E4-841D-457B-9F22-2A95754FBBFC}" dt="2023-08-11T12:03:34.595" v="88" actId="20577"/>
          <ac:spMkLst>
            <pc:docMk/>
            <pc:sldMk cId="249904479" sldId="291"/>
            <ac:spMk id="8" creationId="{7063C991-877C-CD1D-A03D-547E04121FE0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101" creationId="{A45E958A-ABCE-B639-C555-90CCC88988C5}"/>
          </ac:spMkLst>
        </pc:spChg>
        <pc:spChg chg="mod ord">
          <ac:chgData name="Mamta Patil" userId="5fb7b12d466c65c3" providerId="Windows Live" clId="Web-{093471E4-841D-457B-9F22-2A95754FBBFC}" dt="2023-08-11T12:02:55.375" v="80"/>
          <ac:spMkLst>
            <pc:docMk/>
            <pc:sldMk cId="249904479" sldId="291"/>
            <ac:spMk id="102" creationId="{51BDF1B8-4D26-9C08-3102-6224AA6A4D20}"/>
          </ac:spMkLst>
        </pc:spChg>
        <pc:picChg chg="del mod ord">
          <ac:chgData name="Mamta Patil" userId="5fb7b12d466c65c3" providerId="Windows Live" clId="Web-{093471E4-841D-457B-9F22-2A95754FBBFC}" dt="2023-08-11T12:03:12.344" v="81"/>
          <ac:picMkLst>
            <pc:docMk/>
            <pc:sldMk cId="249904479" sldId="291"/>
            <ac:picMk id="72" creationId="{FD5AE93E-9743-FD3B-C935-638BF9D159CC}"/>
          </ac:picMkLst>
        </pc:picChg>
        <pc:picChg chg="mod ord">
          <ac:chgData name="Mamta Patil" userId="5fb7b12d466c65c3" providerId="Windows Live" clId="Web-{093471E4-841D-457B-9F22-2A95754FBBFC}" dt="2023-08-11T12:02:55.375" v="80"/>
          <ac:picMkLst>
            <pc:docMk/>
            <pc:sldMk cId="249904479" sldId="291"/>
            <ac:picMk id="76" creationId="{7541E72A-A0CB-A011-55A9-1126F707D889}"/>
          </ac:picMkLst>
        </pc:picChg>
        <pc:picChg chg="mod ord">
          <ac:chgData name="Mamta Patil" userId="5fb7b12d466c65c3" providerId="Windows Live" clId="Web-{093471E4-841D-457B-9F22-2A95754FBBFC}" dt="2023-08-11T12:02:55.375" v="80"/>
          <ac:picMkLst>
            <pc:docMk/>
            <pc:sldMk cId="249904479" sldId="291"/>
            <ac:picMk id="80" creationId="{FCC17566-BE36-5CE0-25C6-8AC132D1479D}"/>
          </ac:picMkLst>
        </pc:picChg>
      </pc:sldChg>
      <pc:sldChg chg="addSp delSp modSp">
        <pc:chgData name="Mamta Patil" userId="5fb7b12d466c65c3" providerId="Windows Live" clId="Web-{093471E4-841D-457B-9F22-2A95754FBBFC}" dt="2023-08-11T12:47:42.168" v="478" actId="20577"/>
        <pc:sldMkLst>
          <pc:docMk/>
          <pc:sldMk cId="94818171" sldId="292"/>
        </pc:sldMkLst>
        <pc:spChg chg="mod">
          <ac:chgData name="Mamta Patil" userId="5fb7b12d466c65c3" providerId="Windows Live" clId="Web-{093471E4-841D-457B-9F22-2A95754FBBFC}" dt="2023-08-11T12:27:20.964" v="195" actId="14100"/>
          <ac:spMkLst>
            <pc:docMk/>
            <pc:sldMk cId="94818171" sldId="292"/>
            <ac:spMk id="2" creationId="{B83F7D2E-080D-DBDD-73C4-3C38A2B77908}"/>
          </ac:spMkLst>
        </pc:spChg>
        <pc:spChg chg="mod">
          <ac:chgData name="Mamta Patil" userId="5fb7b12d466c65c3" providerId="Windows Live" clId="Web-{093471E4-841D-457B-9F22-2A95754FBBFC}" dt="2023-08-11T12:47:42.168" v="478" actId="20577"/>
          <ac:spMkLst>
            <pc:docMk/>
            <pc:sldMk cId="94818171" sldId="292"/>
            <ac:spMk id="3" creationId="{2BE8FDE3-DBA4-6A04-C75D-E56FE92EF368}"/>
          </ac:spMkLst>
        </pc:spChg>
        <pc:spChg chg="del mod">
          <ac:chgData name="Mamta Patil" userId="5fb7b12d466c65c3" providerId="Windows Live" clId="Web-{093471E4-841D-457B-9F22-2A95754FBBFC}" dt="2023-08-11T12:21:53.748" v="95"/>
          <ac:spMkLst>
            <pc:docMk/>
            <pc:sldMk cId="94818171" sldId="292"/>
            <ac:spMk id="4" creationId="{D5BA2433-990B-A170-369A-3DF4A9B33BFA}"/>
          </ac:spMkLst>
        </pc:spChg>
        <pc:picChg chg="add del mod modCrop">
          <ac:chgData name="Mamta Patil" userId="5fb7b12d466c65c3" providerId="Windows Live" clId="Web-{093471E4-841D-457B-9F22-2A95754FBBFC}" dt="2023-08-11T12:31:54.428" v="208"/>
          <ac:picMkLst>
            <pc:docMk/>
            <pc:sldMk cId="94818171" sldId="292"/>
            <ac:picMk id="6" creationId="{87407C58-C443-4873-465E-D8F59CE43D06}"/>
          </ac:picMkLst>
        </pc:picChg>
        <pc:picChg chg="add mod modCrop">
          <ac:chgData name="Mamta Patil" userId="5fb7b12d466c65c3" providerId="Windows Live" clId="Web-{093471E4-841D-457B-9F22-2A95754FBBFC}" dt="2023-08-11T12:33:09.353" v="216" actId="14100"/>
          <ac:picMkLst>
            <pc:docMk/>
            <pc:sldMk cId="94818171" sldId="292"/>
            <ac:picMk id="7" creationId="{E1F84FC2-A54A-3F9F-5B9F-39BB9FFE8807}"/>
          </ac:picMkLst>
        </pc:picChg>
      </pc:sldChg>
      <pc:sldChg chg="addSp delSp modSp mod modClrScheme chgLayout">
        <pc:chgData name="Mamta Patil" userId="5fb7b12d466c65c3" providerId="Windows Live" clId="Web-{093471E4-841D-457B-9F22-2A95754FBBFC}" dt="2023-08-11T12:02:46.843" v="79"/>
        <pc:sldMkLst>
          <pc:docMk/>
          <pc:sldMk cId="829521545" sldId="294"/>
        </pc:sldMkLst>
        <pc:spChg chg="mod ord">
          <ac:chgData name="Mamta Patil" userId="5fb7b12d466c65c3" providerId="Windows Live" clId="Web-{093471E4-841D-457B-9F22-2A95754FBBFC}" dt="2023-08-11T12:02:46.843" v="79"/>
          <ac:spMkLst>
            <pc:docMk/>
            <pc:sldMk cId="829521545" sldId="294"/>
            <ac:spMk id="2" creationId="{DAE11808-9614-2A75-8E89-A01C2CBF2D2F}"/>
          </ac:spMkLst>
        </pc:spChg>
        <pc:spChg chg="mod ord">
          <ac:chgData name="Mamta Patil" userId="5fb7b12d466c65c3" providerId="Windows Live" clId="Web-{093471E4-841D-457B-9F22-2A95754FBBFC}" dt="2023-08-11T12:02:46.843" v="79"/>
          <ac:spMkLst>
            <pc:docMk/>
            <pc:sldMk cId="829521545" sldId="294"/>
            <ac:spMk id="4" creationId="{F726CAE2-1394-C6B7-76F9-3F9F98BF7CF8}"/>
          </ac:spMkLst>
        </pc:spChg>
        <pc:spChg chg="add del mod">
          <ac:chgData name="Mamta Patil" userId="5fb7b12d466c65c3" providerId="Windows Live" clId="Web-{093471E4-841D-457B-9F22-2A95754FBBFC}" dt="2023-08-11T10:55:04.279" v="31"/>
          <ac:spMkLst>
            <pc:docMk/>
            <pc:sldMk cId="829521545" sldId="294"/>
            <ac:spMk id="5" creationId="{5D641197-9F35-C6C0-CCDD-0CB25857E32B}"/>
          </ac:spMkLst>
        </pc:spChg>
        <pc:spChg chg="mod ord">
          <ac:chgData name="Mamta Patil" userId="5fb7b12d466c65c3" providerId="Windows Live" clId="Web-{093471E4-841D-457B-9F22-2A95754FBBFC}" dt="2023-08-11T12:02:46.843" v="79"/>
          <ac:spMkLst>
            <pc:docMk/>
            <pc:sldMk cId="829521545" sldId="294"/>
            <ac:spMk id="6" creationId="{37AED4DB-1A7C-E367-FD39-2E9019054BD0}"/>
          </ac:spMkLst>
        </pc:spChg>
        <pc:picChg chg="del">
          <ac:chgData name="Mamta Patil" userId="5fb7b12d466c65c3" providerId="Windows Live" clId="Web-{093471E4-841D-457B-9F22-2A95754FBBFC}" dt="2023-08-11T10:54:22.543" v="30"/>
          <ac:picMkLst>
            <pc:docMk/>
            <pc:sldMk cId="829521545" sldId="294"/>
            <ac:picMk id="7" creationId="{95FBDAA7-0DB0-6AF1-93BF-49AD3095818D}"/>
          </ac:picMkLst>
        </pc:picChg>
        <pc:picChg chg="add mod ord modCrop">
          <ac:chgData name="Mamta Patil" userId="5fb7b12d466c65c3" providerId="Windows Live" clId="Web-{093471E4-841D-457B-9F22-2A95754FBBFC}" dt="2023-08-11T12:02:46.843" v="79"/>
          <ac:picMkLst>
            <pc:docMk/>
            <pc:sldMk cId="829521545" sldId="294"/>
            <ac:picMk id="8" creationId="{7122EC2B-17EE-AB28-BAA8-1DD833402579}"/>
          </ac:picMkLst>
        </pc:picChg>
      </pc:sldChg>
      <pc:sldChg chg="delSp modSp new">
        <pc:chgData name="Mamta Patil" userId="5fb7b12d466c65c3" providerId="Windows Live" clId="Web-{093471E4-841D-457B-9F22-2A95754FBBFC}" dt="2023-08-11T12:49:03.734" v="491" actId="20577"/>
        <pc:sldMkLst>
          <pc:docMk/>
          <pc:sldMk cId="1936383693" sldId="296"/>
        </pc:sldMkLst>
        <pc:spChg chg="mod">
          <ac:chgData name="Mamta Patil" userId="5fb7b12d466c65c3" providerId="Windows Live" clId="Web-{093471E4-841D-457B-9F22-2A95754FBBFC}" dt="2023-08-11T12:49:03.734" v="491" actId="20577"/>
          <ac:spMkLst>
            <pc:docMk/>
            <pc:sldMk cId="1936383693" sldId="296"/>
            <ac:spMk id="2" creationId="{F7BE234B-7A5B-29C1-0132-394578961D19}"/>
          </ac:spMkLst>
        </pc:spChg>
        <pc:spChg chg="del mod">
          <ac:chgData name="Mamta Patil" userId="5fb7b12d466c65c3" providerId="Windows Live" clId="Web-{093471E4-841D-457B-9F22-2A95754FBBFC}" dt="2023-08-11T12:48:46.999" v="489"/>
          <ac:spMkLst>
            <pc:docMk/>
            <pc:sldMk cId="1936383693" sldId="296"/>
            <ac:spMk id="5" creationId="{F7E7589A-F45D-BC62-E5CE-8BC51AA7E4BA}"/>
          </ac:spMkLst>
        </pc:spChg>
      </pc:sldChg>
    </pc:docChg>
  </pc:docChgLst>
  <pc:docChgLst>
    <pc:chgData name="Mamta Patil" userId="5fb7b12d466c65c3" providerId="LiveId" clId="{ABA5E601-66F2-CA42-BC95-C2E36608469D}"/>
    <pc:docChg chg="modSld">
      <pc:chgData name="Mamta Patil" userId="5fb7b12d466c65c3" providerId="LiveId" clId="{ABA5E601-66F2-CA42-BC95-C2E36608469D}" dt="2023-08-13T14:49:20.547" v="45" actId="20577"/>
      <pc:docMkLst>
        <pc:docMk/>
      </pc:docMkLst>
      <pc:sldChg chg="modSp">
        <pc:chgData name="Mamta Patil" userId="5fb7b12d466c65c3" providerId="LiveId" clId="{ABA5E601-66F2-CA42-BC95-C2E36608469D}" dt="2023-08-13T14:49:20.547" v="45" actId="20577"/>
        <pc:sldMkLst>
          <pc:docMk/>
          <pc:sldMk cId="3855531800" sldId="279"/>
        </pc:sldMkLst>
        <pc:spChg chg="mod">
          <ac:chgData name="Mamta Patil" userId="5fb7b12d466c65c3" providerId="LiveId" clId="{ABA5E601-66F2-CA42-BC95-C2E36608469D}" dt="2023-08-13T14:49:20.547" v="45" actId="20577"/>
          <ac:spMkLst>
            <pc:docMk/>
            <pc:sldMk cId="3855531800" sldId="279"/>
            <ac:spMk id="4" creationId="{E54C46EF-A518-6663-633C-5DDDCB67351A}"/>
          </ac:spMkLst>
        </pc:spChg>
      </pc:sldChg>
      <pc:sldChg chg="modSp">
        <pc:chgData name="Mamta Patil" userId="5fb7b12d466c65c3" providerId="LiveId" clId="{ABA5E601-66F2-CA42-BC95-C2E36608469D}" dt="2023-08-13T14:45:29.110" v="3" actId="14100"/>
        <pc:sldMkLst>
          <pc:docMk/>
          <pc:sldMk cId="2886474736" sldId="284"/>
        </pc:sldMkLst>
        <pc:spChg chg="mod">
          <ac:chgData name="Mamta Patil" userId="5fb7b12d466c65c3" providerId="LiveId" clId="{ABA5E601-66F2-CA42-BC95-C2E36608469D}" dt="2023-08-13T14:45:12.842" v="2" actId="20577"/>
          <ac:spMkLst>
            <pc:docMk/>
            <pc:sldMk cId="2886474736" sldId="284"/>
            <ac:spMk id="9" creationId="{86A4358F-D7B2-B9FD-0987-B5B424F4F944}"/>
          </ac:spMkLst>
        </pc:spChg>
        <pc:picChg chg="mod">
          <ac:chgData name="Mamta Patil" userId="5fb7b12d466c65c3" providerId="LiveId" clId="{ABA5E601-66F2-CA42-BC95-C2E36608469D}" dt="2023-08-13T14:45:29.110" v="3" actId="14100"/>
          <ac:picMkLst>
            <pc:docMk/>
            <pc:sldMk cId="2886474736" sldId="284"/>
            <ac:picMk id="10" creationId="{11602780-14D1-C877-BEEC-48EBDA05EDA2}"/>
          </ac:picMkLst>
        </pc:picChg>
      </pc:sldChg>
    </pc:docChg>
  </pc:docChgLst>
  <pc:docChgLst>
    <pc:chgData name="Mamta Patil" userId="5fb7b12d466c65c3" providerId="Windows Live" clId="Web-{B0D33D14-8F01-4C56-9419-505341A25393}"/>
    <pc:docChg chg="addSld modSld">
      <pc:chgData name="Mamta Patil" userId="5fb7b12d466c65c3" providerId="Windows Live" clId="Web-{B0D33D14-8F01-4C56-9419-505341A25393}" dt="2023-08-12T07:14:27.907" v="100" actId="1076"/>
      <pc:docMkLst>
        <pc:docMk/>
      </pc:docMkLst>
      <pc:sldChg chg="addSp delSp modSp">
        <pc:chgData name="Mamta Patil" userId="5fb7b12d466c65c3" providerId="Windows Live" clId="Web-{B0D33D14-8F01-4C56-9419-505341A25393}" dt="2023-08-12T06:53:26.498" v="13" actId="14100"/>
        <pc:sldMkLst>
          <pc:docMk/>
          <pc:sldMk cId="685681062" sldId="282"/>
        </pc:sldMkLst>
        <pc:spChg chg="add del mod">
          <ac:chgData name="Mamta Patil" userId="5fb7b12d466c65c3" providerId="Windows Live" clId="Web-{B0D33D14-8F01-4C56-9419-505341A25393}" dt="2023-08-12T06:43:42.294" v="1"/>
          <ac:spMkLst>
            <pc:docMk/>
            <pc:sldMk cId="685681062" sldId="282"/>
            <ac:spMk id="6" creationId="{58A54B61-CEFE-5797-8432-96B579B7C1BE}"/>
          </ac:spMkLst>
        </pc:spChg>
        <pc:spChg chg="add del mod">
          <ac:chgData name="Mamta Patil" userId="5fb7b12d466c65c3" providerId="Windows Live" clId="Web-{B0D33D14-8F01-4C56-9419-505341A25393}" dt="2023-08-12T06:52:40.918" v="8"/>
          <ac:spMkLst>
            <pc:docMk/>
            <pc:sldMk cId="685681062" sldId="282"/>
            <ac:spMk id="9" creationId="{A0C3FCB3-12F4-49E3-8DEA-732A8E7DF2EB}"/>
          </ac:spMkLst>
        </pc:spChg>
        <pc:picChg chg="del">
          <ac:chgData name="Mamta Patil" userId="5fb7b12d466c65c3" providerId="Windows Live" clId="Web-{B0D33D14-8F01-4C56-9419-505341A25393}" dt="2023-08-12T06:43:00.809" v="0"/>
          <ac:picMkLst>
            <pc:docMk/>
            <pc:sldMk cId="685681062" sldId="282"/>
            <ac:picMk id="3" creationId="{92FE400E-5F7F-4500-09FB-C09E5FF24144}"/>
          </ac:picMkLst>
        </pc:picChg>
        <pc:picChg chg="add del mod ord modCrop">
          <ac:chgData name="Mamta Patil" userId="5fb7b12d466c65c3" providerId="Windows Live" clId="Web-{B0D33D14-8F01-4C56-9419-505341A25393}" dt="2023-08-12T06:51:01.119" v="7"/>
          <ac:picMkLst>
            <pc:docMk/>
            <pc:sldMk cId="685681062" sldId="282"/>
            <ac:picMk id="7" creationId="{E8DCAC9B-0AA6-65B9-5653-7477FF849071}"/>
          </ac:picMkLst>
        </pc:picChg>
        <pc:picChg chg="add mod ord modCrop">
          <ac:chgData name="Mamta Patil" userId="5fb7b12d466c65c3" providerId="Windows Live" clId="Web-{B0D33D14-8F01-4C56-9419-505341A25393}" dt="2023-08-12T06:53:26.498" v="13" actId="14100"/>
          <ac:picMkLst>
            <pc:docMk/>
            <pc:sldMk cId="685681062" sldId="282"/>
            <ac:picMk id="10" creationId="{8D20823E-29C6-D949-A116-766FC4AAE832}"/>
          </ac:picMkLst>
        </pc:picChg>
      </pc:sldChg>
      <pc:sldChg chg="addSp delSp modSp">
        <pc:chgData name="Mamta Patil" userId="5fb7b12d466c65c3" providerId="Windows Live" clId="Web-{B0D33D14-8F01-4C56-9419-505341A25393}" dt="2023-08-12T06:56:54.800" v="23" actId="14100"/>
        <pc:sldMkLst>
          <pc:docMk/>
          <pc:sldMk cId="2224964830" sldId="295"/>
        </pc:sldMkLst>
        <pc:spChg chg="del">
          <ac:chgData name="Mamta Patil" userId="5fb7b12d466c65c3" providerId="Windows Live" clId="Web-{B0D33D14-8F01-4C56-9419-505341A25393}" dt="2023-08-12T06:53:55.811" v="14"/>
          <ac:spMkLst>
            <pc:docMk/>
            <pc:sldMk cId="2224964830" sldId="295"/>
            <ac:spMk id="3" creationId="{C3E5DB18-EC76-5961-4AF6-16B519ADE1C3}"/>
          </ac:spMkLst>
        </pc:spChg>
        <pc:picChg chg="add mod ord modCrop">
          <ac:chgData name="Mamta Patil" userId="5fb7b12d466c65c3" providerId="Windows Live" clId="Web-{B0D33D14-8F01-4C56-9419-505341A25393}" dt="2023-08-12T06:56:54.800" v="23" actId="14100"/>
          <ac:picMkLst>
            <pc:docMk/>
            <pc:sldMk cId="2224964830" sldId="295"/>
            <ac:picMk id="7" creationId="{B4CF177F-80AD-A597-B745-AE728E0E4217}"/>
          </ac:picMkLst>
        </pc:picChg>
      </pc:sldChg>
      <pc:sldChg chg="addSp delSp modSp new">
        <pc:chgData name="Mamta Patil" userId="5fb7b12d466c65c3" providerId="Windows Live" clId="Web-{B0D33D14-8F01-4C56-9419-505341A25393}" dt="2023-08-12T07:14:27.907" v="100" actId="1076"/>
        <pc:sldMkLst>
          <pc:docMk/>
          <pc:sldMk cId="3588202444" sldId="297"/>
        </pc:sldMkLst>
        <pc:spChg chg="mod">
          <ac:chgData name="Mamta Patil" userId="5fb7b12d466c65c3" providerId="Windows Live" clId="Web-{B0D33D14-8F01-4C56-9419-505341A25393}" dt="2023-08-12T07:10:37.323" v="79" actId="14100"/>
          <ac:spMkLst>
            <pc:docMk/>
            <pc:sldMk cId="3588202444" sldId="297"/>
            <ac:spMk id="2" creationId="{7885DD77-A834-C481-DCDA-81522F85694A}"/>
          </ac:spMkLst>
        </pc:spChg>
        <pc:spChg chg="del mod">
          <ac:chgData name="Mamta Patil" userId="5fb7b12d466c65c3" providerId="Windows Live" clId="Web-{B0D33D14-8F01-4C56-9419-505341A25393}" dt="2023-08-12T07:11:46.794" v="82"/>
          <ac:spMkLst>
            <pc:docMk/>
            <pc:sldMk cId="3588202444" sldId="297"/>
            <ac:spMk id="3" creationId="{25EF9C5F-3FCA-21B7-6373-19EDDF9E5720}"/>
          </ac:spMkLst>
        </pc:spChg>
        <pc:spChg chg="del mod">
          <ac:chgData name="Mamta Patil" userId="5fb7b12d466c65c3" providerId="Windows Live" clId="Web-{B0D33D14-8F01-4C56-9419-505341A25393}" dt="2023-08-12T07:14:23.501" v="99"/>
          <ac:spMkLst>
            <pc:docMk/>
            <pc:sldMk cId="3588202444" sldId="297"/>
            <ac:spMk id="4" creationId="{4B6CBB6F-5B98-3444-8946-ADBA7B8A00F8}"/>
          </ac:spMkLst>
        </pc:spChg>
        <pc:spChg chg="del">
          <ac:chgData name="Mamta Patil" userId="5fb7b12d466c65c3" providerId="Windows Live" clId="Web-{B0D33D14-8F01-4C56-9419-505341A25393}" dt="2023-08-12T07:07:46.646" v="39"/>
          <ac:spMkLst>
            <pc:docMk/>
            <pc:sldMk cId="3588202444" sldId="297"/>
            <ac:spMk id="5" creationId="{6FEE0877-77CC-E13B-15F3-B769C3F07CC1}"/>
          </ac:spMkLst>
        </pc:spChg>
        <pc:picChg chg="add mod ord modCrop">
          <ac:chgData name="Mamta Patil" userId="5fb7b12d466c65c3" providerId="Windows Live" clId="Web-{B0D33D14-8F01-4C56-9419-505341A25393}" dt="2023-08-12T07:12:29.248" v="87" actId="14100"/>
          <ac:picMkLst>
            <pc:docMk/>
            <pc:sldMk cId="3588202444" sldId="297"/>
            <ac:picMk id="7" creationId="{B3731A63-F4FA-B5E2-E173-DAA88AB3F23E}"/>
          </ac:picMkLst>
        </pc:picChg>
        <pc:picChg chg="add mod modCrop">
          <ac:chgData name="Mamta Patil" userId="5fb7b12d466c65c3" providerId="Windows Live" clId="Web-{B0D33D14-8F01-4C56-9419-505341A25393}" dt="2023-08-12T07:14:27.907" v="100" actId="1076"/>
          <ac:picMkLst>
            <pc:docMk/>
            <pc:sldMk cId="3588202444" sldId="297"/>
            <ac:picMk id="8" creationId="{D116FCB5-FBEA-FEC4-ED6D-6D685CE170CA}"/>
          </ac:picMkLst>
        </pc:picChg>
      </pc:sldChg>
    </pc:docChg>
  </pc:docChgLst>
  <pc:docChgLst>
    <pc:chgData name="Mamta Patil" userId="5fb7b12d466c65c3" providerId="Windows Live" clId="Web-{70DDF66D-6E99-43AD-9AF8-F9530CAFC93E}"/>
    <pc:docChg chg="addSld modSld">
      <pc:chgData name="Mamta Patil" userId="5fb7b12d466c65c3" providerId="Windows Live" clId="Web-{70DDF66D-6E99-43AD-9AF8-F9530CAFC93E}" dt="2023-08-12T12:10:13.462" v="1712" actId="20577"/>
      <pc:docMkLst>
        <pc:docMk/>
      </pc:docMkLst>
      <pc:sldChg chg="modSp">
        <pc:chgData name="Mamta Patil" userId="5fb7b12d466c65c3" providerId="Windows Live" clId="Web-{70DDF66D-6E99-43AD-9AF8-F9530CAFC93E}" dt="2023-08-12T10:12:14.140" v="2" actId="20577"/>
        <pc:sldMkLst>
          <pc:docMk/>
          <pc:sldMk cId="2131568492" sldId="278"/>
        </pc:sldMkLst>
        <pc:spChg chg="mod">
          <ac:chgData name="Mamta Patil" userId="5fb7b12d466c65c3" providerId="Windows Live" clId="Web-{70DDF66D-6E99-43AD-9AF8-F9530CAFC93E}" dt="2023-08-12T10:12:14.140" v="2" actId="20577"/>
          <ac:spMkLst>
            <pc:docMk/>
            <pc:sldMk cId="2131568492" sldId="278"/>
            <ac:spMk id="3" creationId="{86C1060B-300F-3CE3-E5AA-D8E29791C960}"/>
          </ac:spMkLst>
        </pc:spChg>
      </pc:sldChg>
      <pc:sldChg chg="delSp modSp">
        <pc:chgData name="Mamta Patil" userId="5fb7b12d466c65c3" providerId="Windows Live" clId="Web-{70DDF66D-6E99-43AD-9AF8-F9530CAFC93E}" dt="2023-08-12T11:29:36.522" v="937"/>
        <pc:sldMkLst>
          <pc:docMk/>
          <pc:sldMk cId="979622006" sldId="280"/>
        </pc:sldMkLst>
        <pc:spChg chg="mod">
          <ac:chgData name="Mamta Patil" userId="5fb7b12d466c65c3" providerId="Windows Live" clId="Web-{70DDF66D-6E99-43AD-9AF8-F9530CAFC93E}" dt="2023-08-12T11:29:17.131" v="936" actId="20577"/>
          <ac:spMkLst>
            <pc:docMk/>
            <pc:sldMk cId="979622006" sldId="280"/>
            <ac:spMk id="3" creationId="{1E0B8C4B-3A3C-9FD1-59FB-1666C1F09376}"/>
          </ac:spMkLst>
        </pc:spChg>
        <pc:spChg chg="del">
          <ac:chgData name="Mamta Patil" userId="5fb7b12d466c65c3" providerId="Windows Live" clId="Web-{70DDF66D-6E99-43AD-9AF8-F9530CAFC93E}" dt="2023-08-12T11:29:36.522" v="937"/>
          <ac:spMkLst>
            <pc:docMk/>
            <pc:sldMk cId="979622006" sldId="280"/>
            <ac:spMk id="14" creationId="{03571BF2-FCCE-E7A0-736D-9168D2BBFF63}"/>
          </ac:spMkLst>
        </pc:spChg>
      </pc:sldChg>
      <pc:sldChg chg="modSp">
        <pc:chgData name="Mamta Patil" userId="5fb7b12d466c65c3" providerId="Windows Live" clId="Web-{70DDF66D-6E99-43AD-9AF8-F9530CAFC93E}" dt="2023-08-12T11:33:18.342" v="952"/>
        <pc:sldMkLst>
          <pc:docMk/>
          <pc:sldMk cId="2952923800" sldId="281"/>
        </pc:sldMkLst>
        <pc:spChg chg="mod">
          <ac:chgData name="Mamta Patil" userId="5fb7b12d466c65c3" providerId="Windows Live" clId="Web-{70DDF66D-6E99-43AD-9AF8-F9530CAFC93E}" dt="2023-08-12T11:33:18.342" v="952"/>
          <ac:spMkLst>
            <pc:docMk/>
            <pc:sldMk cId="2952923800" sldId="281"/>
            <ac:spMk id="3" creationId="{A2E339BF-E6D7-DD0E-AF02-6813852EE723}"/>
          </ac:spMkLst>
        </pc:spChg>
      </pc:sldChg>
      <pc:sldChg chg="modSp">
        <pc:chgData name="Mamta Patil" userId="5fb7b12d466c65c3" providerId="Windows Live" clId="Web-{70DDF66D-6E99-43AD-9AF8-F9530CAFC93E}" dt="2023-08-12T10:28:57.531" v="287" actId="20577"/>
        <pc:sldMkLst>
          <pc:docMk/>
          <pc:sldMk cId="685681062" sldId="282"/>
        </pc:sldMkLst>
        <pc:spChg chg="mod">
          <ac:chgData name="Mamta Patil" userId="5fb7b12d466c65c3" providerId="Windows Live" clId="Web-{70DDF66D-6E99-43AD-9AF8-F9530CAFC93E}" dt="2023-08-12T10:28:57.531" v="287" actId="20577"/>
          <ac:spMkLst>
            <pc:docMk/>
            <pc:sldMk cId="685681062" sldId="282"/>
            <ac:spMk id="4" creationId="{D2BBD890-6A99-C160-C084-2916E2310718}"/>
          </ac:spMkLst>
        </pc:spChg>
      </pc:sldChg>
      <pc:sldChg chg="modSp">
        <pc:chgData name="Mamta Patil" userId="5fb7b12d466c65c3" providerId="Windows Live" clId="Web-{70DDF66D-6E99-43AD-9AF8-F9530CAFC93E}" dt="2023-08-12T11:37:54.022" v="997" actId="14100"/>
        <pc:sldMkLst>
          <pc:docMk/>
          <pc:sldMk cId="2886474736" sldId="284"/>
        </pc:sldMkLst>
        <pc:spChg chg="mod">
          <ac:chgData name="Mamta Patil" userId="5fb7b12d466c65c3" providerId="Windows Live" clId="Web-{70DDF66D-6E99-43AD-9AF8-F9530CAFC93E}" dt="2023-08-12T11:37:54.022" v="997" actId="14100"/>
          <ac:spMkLst>
            <pc:docMk/>
            <pc:sldMk cId="2886474736" sldId="284"/>
            <ac:spMk id="9" creationId="{86A4358F-D7B2-B9FD-0987-B5B424F4F944}"/>
          </ac:spMkLst>
        </pc:spChg>
      </pc:sldChg>
      <pc:sldChg chg="addSp delSp modSp">
        <pc:chgData name="Mamta Patil" userId="5fb7b12d466c65c3" providerId="Windows Live" clId="Web-{70DDF66D-6E99-43AD-9AF8-F9530CAFC93E}" dt="2023-08-12T11:58:02.452" v="1250" actId="20577"/>
        <pc:sldMkLst>
          <pc:docMk/>
          <pc:sldMk cId="2224964830" sldId="295"/>
        </pc:sldMkLst>
        <pc:spChg chg="mod">
          <ac:chgData name="Mamta Patil" userId="5fb7b12d466c65c3" providerId="Windows Live" clId="Web-{70DDF66D-6E99-43AD-9AF8-F9530CAFC93E}" dt="2023-08-12T10:31:26.208" v="303" actId="14100"/>
          <ac:spMkLst>
            <pc:docMk/>
            <pc:sldMk cId="2224964830" sldId="295"/>
            <ac:spMk id="2" creationId="{497B49F1-596E-D27E-8DF4-9ED41195F161}"/>
          </ac:spMkLst>
        </pc:spChg>
        <pc:spChg chg="mod">
          <ac:chgData name="Mamta Patil" userId="5fb7b12d466c65c3" providerId="Windows Live" clId="Web-{70DDF66D-6E99-43AD-9AF8-F9530CAFC93E}" dt="2023-08-12T11:58:02.452" v="1250" actId="20577"/>
          <ac:spMkLst>
            <pc:docMk/>
            <pc:sldMk cId="2224964830" sldId="295"/>
            <ac:spMk id="4" creationId="{95D68B1A-F95E-122D-4CFB-D7BCAF820187}"/>
          </ac:spMkLst>
        </pc:spChg>
        <pc:spChg chg="del">
          <ac:chgData name="Mamta Patil" userId="5fb7b12d466c65c3" providerId="Windows Live" clId="Web-{70DDF66D-6E99-43AD-9AF8-F9530CAFC93E}" dt="2023-08-12T10:30:57.941" v="301"/>
          <ac:spMkLst>
            <pc:docMk/>
            <pc:sldMk cId="2224964830" sldId="295"/>
            <ac:spMk id="5" creationId="{C217C60C-C0F6-94EF-7BD7-59AB7E5A1156}"/>
          </ac:spMkLst>
        </pc:spChg>
        <pc:spChg chg="add del mod">
          <ac:chgData name="Mamta Patil" userId="5fb7b12d466c65c3" providerId="Windows Live" clId="Web-{70DDF66D-6E99-43AD-9AF8-F9530CAFC93E}" dt="2023-08-12T10:33:15.352" v="308"/>
          <ac:spMkLst>
            <pc:docMk/>
            <pc:sldMk cId="2224964830" sldId="295"/>
            <ac:spMk id="8" creationId="{D26B4941-B243-1B66-6EB5-0613C44702CC}"/>
          </ac:spMkLst>
        </pc:spChg>
        <pc:spChg chg="add del mod">
          <ac:chgData name="Mamta Patil" userId="5fb7b12d466c65c3" providerId="Windows Live" clId="Web-{70DDF66D-6E99-43AD-9AF8-F9530CAFC93E}" dt="2023-08-12T11:43:56.300" v="998"/>
          <ac:spMkLst>
            <pc:docMk/>
            <pc:sldMk cId="2224964830" sldId="295"/>
            <ac:spMk id="11" creationId="{372891A5-9F33-F210-D620-B7C710B38F13}"/>
          </ac:spMkLst>
        </pc:spChg>
        <pc:picChg chg="del mod">
          <ac:chgData name="Mamta Patil" userId="5fb7b12d466c65c3" providerId="Windows Live" clId="Web-{70DDF66D-6E99-43AD-9AF8-F9530CAFC93E}" dt="2023-08-12T10:32:40.179" v="307"/>
          <ac:picMkLst>
            <pc:docMk/>
            <pc:sldMk cId="2224964830" sldId="295"/>
            <ac:picMk id="7" creationId="{B4CF177F-80AD-A597-B745-AE728E0E4217}"/>
          </ac:picMkLst>
        </pc:picChg>
        <pc:picChg chg="add del mod ord modCrop">
          <ac:chgData name="Mamta Patil" userId="5fb7b12d466c65c3" providerId="Windows Live" clId="Web-{70DDF66D-6E99-43AD-9AF8-F9530CAFC93E}" dt="2023-08-12T10:35:43.200" v="317"/>
          <ac:picMkLst>
            <pc:docMk/>
            <pc:sldMk cId="2224964830" sldId="295"/>
            <ac:picMk id="9" creationId="{4C0E8D71-8A25-7A56-1F90-1939EFBA1A90}"/>
          </ac:picMkLst>
        </pc:picChg>
        <pc:picChg chg="add mod ord modCrop">
          <ac:chgData name="Mamta Patil" userId="5fb7b12d466c65c3" providerId="Windows Live" clId="Web-{70DDF66D-6E99-43AD-9AF8-F9530CAFC93E}" dt="2023-08-12T11:45:21.271" v="1006" actId="14100"/>
          <ac:picMkLst>
            <pc:docMk/>
            <pc:sldMk cId="2224964830" sldId="295"/>
            <ac:picMk id="12" creationId="{1C6FFB8F-C882-E80E-D7BC-4B6A533E5E03}"/>
          </ac:picMkLst>
        </pc:picChg>
      </pc:sldChg>
      <pc:sldChg chg="addSp modSp">
        <pc:chgData name="Mamta Patil" userId="5fb7b12d466c65c3" providerId="Windows Live" clId="Web-{70DDF66D-6E99-43AD-9AF8-F9530CAFC93E}" dt="2023-08-12T11:24:10.044" v="890" actId="20577"/>
        <pc:sldMkLst>
          <pc:docMk/>
          <pc:sldMk cId="1936383693" sldId="296"/>
        </pc:sldMkLst>
        <pc:spChg chg="add mod">
          <ac:chgData name="Mamta Patil" userId="5fb7b12d466c65c3" providerId="Windows Live" clId="Web-{70DDF66D-6E99-43AD-9AF8-F9530CAFC93E}" dt="2023-08-12T11:24:10.044" v="890" actId="20577"/>
          <ac:spMkLst>
            <pc:docMk/>
            <pc:sldMk cId="1936383693" sldId="296"/>
            <ac:spMk id="3" creationId="{6C564D9E-1771-367B-1C5E-086C917CCA6D}"/>
          </ac:spMkLst>
        </pc:spChg>
        <pc:picChg chg="mod modCrop">
          <ac:chgData name="Mamta Patil" userId="5fb7b12d466c65c3" providerId="Windows Live" clId="Web-{70DDF66D-6E99-43AD-9AF8-F9530CAFC93E}" dt="2023-08-12T11:23:34.808" v="887" actId="14100"/>
          <ac:picMkLst>
            <pc:docMk/>
            <pc:sldMk cId="1936383693" sldId="296"/>
            <ac:picMk id="5" creationId="{CB9087CD-E5A6-B5C3-78EA-B103E59540EE}"/>
          </ac:picMkLst>
        </pc:picChg>
      </pc:sldChg>
      <pc:sldChg chg="addSp delSp modSp">
        <pc:chgData name="Mamta Patil" userId="5fb7b12d466c65c3" providerId="Windows Live" clId="Web-{70DDF66D-6E99-43AD-9AF8-F9530CAFC93E}" dt="2023-08-12T12:10:13.462" v="1712" actId="20577"/>
        <pc:sldMkLst>
          <pc:docMk/>
          <pc:sldMk cId="3588202444" sldId="297"/>
        </pc:sldMkLst>
        <pc:spChg chg="add mod">
          <ac:chgData name="Mamta Patil" userId="5fb7b12d466c65c3" providerId="Windows Live" clId="Web-{70DDF66D-6E99-43AD-9AF8-F9530CAFC93E}" dt="2023-08-12T12:10:13.462" v="1712" actId="20577"/>
          <ac:spMkLst>
            <pc:docMk/>
            <pc:sldMk cId="3588202444" sldId="297"/>
            <ac:spMk id="3" creationId="{ED09B50F-6B18-4CB4-345A-53724BBAD7CB}"/>
          </ac:spMkLst>
        </pc:spChg>
        <pc:picChg chg="mod">
          <ac:chgData name="Mamta Patil" userId="5fb7b12d466c65c3" providerId="Windows Live" clId="Web-{70DDF66D-6E99-43AD-9AF8-F9530CAFC93E}" dt="2023-08-12T10:43:07.324" v="327" actId="14100"/>
          <ac:picMkLst>
            <pc:docMk/>
            <pc:sldMk cId="3588202444" sldId="297"/>
            <ac:picMk id="7" creationId="{B3731A63-F4FA-B5E2-E173-DAA88AB3F23E}"/>
          </ac:picMkLst>
        </pc:picChg>
        <pc:picChg chg="del mod">
          <ac:chgData name="Mamta Patil" userId="5fb7b12d466c65c3" providerId="Windows Live" clId="Web-{70DDF66D-6E99-43AD-9AF8-F9530CAFC93E}" dt="2023-08-12T11:12:03.442" v="659"/>
          <ac:picMkLst>
            <pc:docMk/>
            <pc:sldMk cId="3588202444" sldId="297"/>
            <ac:picMk id="8" creationId="{D116FCB5-FBEA-FEC4-ED6D-6D685CE170CA}"/>
          </ac:picMkLst>
        </pc:picChg>
      </pc:sldChg>
      <pc:sldChg chg="addSp delSp modSp new">
        <pc:chgData name="Mamta Patil" userId="5fb7b12d466c65c3" providerId="Windows Live" clId="Web-{70DDF66D-6E99-43AD-9AF8-F9530CAFC93E}" dt="2023-08-12T11:10:57.096" v="657" actId="20577"/>
        <pc:sldMkLst>
          <pc:docMk/>
          <pc:sldMk cId="2004406557" sldId="298"/>
        </pc:sldMkLst>
        <pc:spChg chg="mod">
          <ac:chgData name="Mamta Patil" userId="5fb7b12d466c65c3" providerId="Windows Live" clId="Web-{70DDF66D-6E99-43AD-9AF8-F9530CAFC93E}" dt="2023-08-12T10:56:15.818" v="423" actId="1076"/>
          <ac:spMkLst>
            <pc:docMk/>
            <pc:sldMk cId="2004406557" sldId="298"/>
            <ac:spMk id="2" creationId="{C15FC343-E671-2931-210C-58792F2BD69E}"/>
          </ac:spMkLst>
        </pc:spChg>
        <pc:spChg chg="del">
          <ac:chgData name="Mamta Patil" userId="5fb7b12d466c65c3" providerId="Windows Live" clId="Web-{70DDF66D-6E99-43AD-9AF8-F9530CAFC93E}" dt="2023-08-12T10:47:02.253" v="333"/>
          <ac:spMkLst>
            <pc:docMk/>
            <pc:sldMk cId="2004406557" sldId="298"/>
            <ac:spMk id="3" creationId="{89310011-6500-79BC-2C28-71929B943AF5}"/>
          </ac:spMkLst>
        </pc:spChg>
        <pc:spChg chg="mod">
          <ac:chgData name="Mamta Patil" userId="5fb7b12d466c65c3" providerId="Windows Live" clId="Web-{70DDF66D-6E99-43AD-9AF8-F9530CAFC93E}" dt="2023-08-12T11:10:57.096" v="657" actId="20577"/>
          <ac:spMkLst>
            <pc:docMk/>
            <pc:sldMk cId="2004406557" sldId="298"/>
            <ac:spMk id="4" creationId="{5C0D4D81-A992-B803-FDF0-B8755024DADF}"/>
          </ac:spMkLst>
        </pc:spChg>
        <pc:spChg chg="del mod">
          <ac:chgData name="Mamta Patil" userId="5fb7b12d466c65c3" providerId="Windows Live" clId="Web-{70DDF66D-6E99-43AD-9AF8-F9530CAFC93E}" dt="2023-08-12T10:46:04.189" v="332"/>
          <ac:spMkLst>
            <pc:docMk/>
            <pc:sldMk cId="2004406557" sldId="298"/>
            <ac:spMk id="5" creationId="{4E54601D-6E9C-59C0-8179-006A64D22712}"/>
          </ac:spMkLst>
        </pc:spChg>
        <pc:picChg chg="add mod ord modCrop">
          <ac:chgData name="Mamta Patil" userId="5fb7b12d466c65c3" providerId="Windows Live" clId="Web-{70DDF66D-6E99-43AD-9AF8-F9530CAFC93E}" dt="2023-08-12T10:57:07.679" v="427" actId="1076"/>
          <ac:picMkLst>
            <pc:docMk/>
            <pc:sldMk cId="2004406557" sldId="298"/>
            <ac:picMk id="7" creationId="{307377CE-8D6D-2915-A41E-2B9F9E4BCA0F}"/>
          </ac:picMkLst>
        </pc:picChg>
      </pc:sldChg>
      <pc:sldChg chg="addSp delSp modSp new">
        <pc:chgData name="Mamta Patil" userId="5fb7b12d466c65c3" providerId="Windows Live" clId="Web-{70DDF66D-6E99-43AD-9AF8-F9530CAFC93E}" dt="2023-08-12T11:27:25.206" v="933" actId="14100"/>
        <pc:sldMkLst>
          <pc:docMk/>
          <pc:sldMk cId="1760383446" sldId="299"/>
        </pc:sldMkLst>
        <pc:spChg chg="mod">
          <ac:chgData name="Mamta Patil" userId="5fb7b12d466c65c3" providerId="Windows Live" clId="Web-{70DDF66D-6E99-43AD-9AF8-F9530CAFC93E}" dt="2023-08-12T11:25:43.780" v="922" actId="14100"/>
          <ac:spMkLst>
            <pc:docMk/>
            <pc:sldMk cId="1760383446" sldId="299"/>
            <ac:spMk id="2" creationId="{9F9858B4-910D-696D-1E6D-3F37032A2673}"/>
          </ac:spMkLst>
        </pc:spChg>
        <pc:spChg chg="del">
          <ac:chgData name="Mamta Patil" userId="5fb7b12d466c65c3" providerId="Windows Live" clId="Web-{70DDF66D-6E99-43AD-9AF8-F9530CAFC93E}" dt="2023-08-12T11:25:45.468" v="923"/>
          <ac:spMkLst>
            <pc:docMk/>
            <pc:sldMk cId="1760383446" sldId="299"/>
            <ac:spMk id="3" creationId="{1B380E14-AC8D-B901-4AD8-18F8B3612E35}"/>
          </ac:spMkLst>
        </pc:spChg>
        <pc:spChg chg="del mod">
          <ac:chgData name="Mamta Patil" userId="5fb7b12d466c65c3" providerId="Windows Live" clId="Web-{70DDF66D-6E99-43AD-9AF8-F9530CAFC93E}" dt="2023-08-12T11:25:01.592" v="912"/>
          <ac:spMkLst>
            <pc:docMk/>
            <pc:sldMk cId="1760383446" sldId="299"/>
            <ac:spMk id="5" creationId="{CBD68E92-5FAE-60CC-F86E-77785BF5FC17}"/>
          </ac:spMkLst>
        </pc:spChg>
        <pc:spChg chg="add del mod">
          <ac:chgData name="Mamta Patil" userId="5fb7b12d466c65c3" providerId="Windows Live" clId="Web-{70DDF66D-6E99-43AD-9AF8-F9530CAFC93E}" dt="2023-08-12T11:26:22.157" v="925"/>
          <ac:spMkLst>
            <pc:docMk/>
            <pc:sldMk cId="1760383446" sldId="299"/>
            <ac:spMk id="14" creationId="{CF1BE65C-FD4F-A890-C6A3-25AF14E91D98}"/>
          </ac:spMkLst>
        </pc:spChg>
        <pc:graphicFrameChg chg="add del mod ord modGraphic">
          <ac:chgData name="Mamta Patil" userId="5fb7b12d466c65c3" providerId="Windows Live" clId="Web-{70DDF66D-6E99-43AD-9AF8-F9530CAFC93E}" dt="2023-08-12T11:25:57.578" v="924"/>
          <ac:graphicFrameMkLst>
            <pc:docMk/>
            <pc:sldMk cId="1760383446" sldId="299"/>
            <ac:graphicFrameMk id="6" creationId="{CCE972C5-E2F0-19D2-FAFF-A8F3865D7923}"/>
          </ac:graphicFrameMkLst>
        </pc:graphicFrameChg>
        <pc:picChg chg="add mod ord modCrop">
          <ac:chgData name="Mamta Patil" userId="5fb7b12d466c65c3" providerId="Windows Live" clId="Web-{70DDF66D-6E99-43AD-9AF8-F9530CAFC93E}" dt="2023-08-12T11:27:25.206" v="933" actId="14100"/>
          <ac:picMkLst>
            <pc:docMk/>
            <pc:sldMk cId="1760383446" sldId="299"/>
            <ac:picMk id="15" creationId="{EBEC50F0-BFC1-4E4D-0B33-757DA73023C0}"/>
          </ac:picMkLst>
        </pc:picChg>
      </pc:sldChg>
    </pc:docChg>
  </pc:docChgLst>
  <pc:docChgLst>
    <pc:chgData name="Mamta Patil" userId="5fb7b12d466c65c3" providerId="Windows Live" clId="Web-{EE18E9C5-E997-4C1C-92A8-42EF4AEFC049}"/>
    <pc:docChg chg="modSld">
      <pc:chgData name="Mamta Patil" userId="5fb7b12d466c65c3" providerId="Windows Live" clId="Web-{EE18E9C5-E997-4C1C-92A8-42EF4AEFC049}" dt="2023-08-09T11:16:17.980" v="986" actId="20577"/>
      <pc:docMkLst>
        <pc:docMk/>
      </pc:docMkLst>
      <pc:sldChg chg="modSp">
        <pc:chgData name="Mamta Patil" userId="5fb7b12d466c65c3" providerId="Windows Live" clId="Web-{EE18E9C5-E997-4C1C-92A8-42EF4AEFC049}" dt="2023-08-09T09:32:16.980" v="279" actId="20577"/>
        <pc:sldMkLst>
          <pc:docMk/>
          <pc:sldMk cId="3855531800" sldId="279"/>
        </pc:sldMkLst>
        <pc:spChg chg="mod">
          <ac:chgData name="Mamta Patil" userId="5fb7b12d466c65c3" providerId="Windows Live" clId="Web-{EE18E9C5-E997-4C1C-92A8-42EF4AEFC049}" dt="2023-08-09T09:32:16.980" v="279" actId="20577"/>
          <ac:spMkLst>
            <pc:docMk/>
            <pc:sldMk cId="3855531800" sldId="279"/>
            <ac:spMk id="4" creationId="{E54C46EF-A518-6663-633C-5DDDCB67351A}"/>
          </ac:spMkLst>
        </pc:spChg>
      </pc:sldChg>
      <pc:sldChg chg="modSp">
        <pc:chgData name="Mamta Patil" userId="5fb7b12d466c65c3" providerId="Windows Live" clId="Web-{EE18E9C5-E997-4C1C-92A8-42EF4AEFC049}" dt="2023-08-09T09:49:39.893" v="552" actId="20577"/>
        <pc:sldMkLst>
          <pc:docMk/>
          <pc:sldMk cId="979622006" sldId="280"/>
        </pc:sldMkLst>
        <pc:spChg chg="mod">
          <ac:chgData name="Mamta Patil" userId="5fb7b12d466c65c3" providerId="Windows Live" clId="Web-{EE18E9C5-E997-4C1C-92A8-42EF4AEFC049}" dt="2023-08-09T09:48:18.157" v="540" actId="1076"/>
          <ac:spMkLst>
            <pc:docMk/>
            <pc:sldMk cId="979622006" sldId="280"/>
            <ac:spMk id="2" creationId="{4A940BC6-9DA0-FB4D-8879-DC8B3958C07C}"/>
          </ac:spMkLst>
        </pc:spChg>
        <pc:spChg chg="mod">
          <ac:chgData name="Mamta Patil" userId="5fb7b12d466c65c3" providerId="Windows Live" clId="Web-{EE18E9C5-E997-4C1C-92A8-42EF4AEFC049}" dt="2023-08-09T09:49:39.893" v="552" actId="20577"/>
          <ac:spMkLst>
            <pc:docMk/>
            <pc:sldMk cId="979622006" sldId="280"/>
            <ac:spMk id="3" creationId="{1E0B8C4B-3A3C-9FD1-59FB-1666C1F09376}"/>
          </ac:spMkLst>
        </pc:spChg>
        <pc:spChg chg="mod">
          <ac:chgData name="Mamta Patil" userId="5fb7b12d466c65c3" providerId="Windows Live" clId="Web-{EE18E9C5-E997-4C1C-92A8-42EF4AEFC049}" dt="2023-08-09T09:48:01.032" v="539" actId="1076"/>
          <ac:spMkLst>
            <pc:docMk/>
            <pc:sldMk cId="979622006" sldId="280"/>
            <ac:spMk id="14" creationId="{03571BF2-FCCE-E7A0-736D-9168D2BBFF63}"/>
          </ac:spMkLst>
        </pc:spChg>
      </pc:sldChg>
      <pc:sldChg chg="addSp modSp">
        <pc:chgData name="Mamta Patil" userId="5fb7b12d466c65c3" providerId="Windows Live" clId="Web-{EE18E9C5-E997-4C1C-92A8-42EF4AEFC049}" dt="2023-08-09T11:11:10.785" v="925" actId="20577"/>
        <pc:sldMkLst>
          <pc:docMk/>
          <pc:sldMk cId="2952923800" sldId="281"/>
        </pc:sldMkLst>
        <pc:spChg chg="mod">
          <ac:chgData name="Mamta Patil" userId="5fb7b12d466c65c3" providerId="Windows Live" clId="Web-{EE18E9C5-E997-4C1C-92A8-42EF4AEFC049}" dt="2023-08-09T10:44:31.500" v="843" actId="20577"/>
          <ac:spMkLst>
            <pc:docMk/>
            <pc:sldMk cId="2952923800" sldId="281"/>
            <ac:spMk id="2" creationId="{D53B219B-7E3A-7E84-6386-37313F0CFB09}"/>
          </ac:spMkLst>
        </pc:spChg>
        <pc:spChg chg="mod">
          <ac:chgData name="Mamta Patil" userId="5fb7b12d466c65c3" providerId="Windows Live" clId="Web-{EE18E9C5-E997-4C1C-92A8-42EF4AEFC049}" dt="2023-08-09T11:11:10.785" v="925" actId="20577"/>
          <ac:spMkLst>
            <pc:docMk/>
            <pc:sldMk cId="2952923800" sldId="281"/>
            <ac:spMk id="3" creationId="{A2E339BF-E6D7-DD0E-AF02-6813852EE723}"/>
          </ac:spMkLst>
        </pc:spChg>
        <pc:picChg chg="add mod modCrop">
          <ac:chgData name="Mamta Patil" userId="5fb7b12d466c65c3" providerId="Windows Live" clId="Web-{EE18E9C5-E997-4C1C-92A8-42EF4AEFC049}" dt="2023-08-09T10:38:58.461" v="837"/>
          <ac:picMkLst>
            <pc:docMk/>
            <pc:sldMk cId="2952923800" sldId="281"/>
            <ac:picMk id="4" creationId="{700CFFD1-4EB2-110E-6C1B-3F529E310AE5}"/>
          </ac:picMkLst>
        </pc:picChg>
      </pc:sldChg>
      <pc:sldChg chg="addSp delSp modSp mod modClrScheme chgLayout">
        <pc:chgData name="Mamta Patil" userId="5fb7b12d466c65c3" providerId="Windows Live" clId="Web-{EE18E9C5-E997-4C1C-92A8-42EF4AEFC049}" dt="2023-08-09T11:16:17.980" v="986" actId="20577"/>
        <pc:sldMkLst>
          <pc:docMk/>
          <pc:sldMk cId="2886474736" sldId="284"/>
        </pc:sldMkLst>
        <pc:spChg chg="del mod ord">
          <ac:chgData name="Mamta Patil" userId="5fb7b12d466c65c3" providerId="Windows Live" clId="Web-{EE18E9C5-E997-4C1C-92A8-42EF4AEFC049}" dt="2023-08-09T10:48:48.959" v="858"/>
          <ac:spMkLst>
            <pc:docMk/>
            <pc:sldMk cId="2886474736" sldId="284"/>
            <ac:spMk id="2" creationId="{884B311B-3177-0658-3585-6639F26A9BF6}"/>
          </ac:spMkLst>
        </pc:spChg>
        <pc:spChg chg="add del mod">
          <ac:chgData name="Mamta Patil" userId="5fb7b12d466c65c3" providerId="Windows Live" clId="Web-{EE18E9C5-E997-4C1C-92A8-42EF4AEFC049}" dt="2023-08-09T10:48:55.427" v="859"/>
          <ac:spMkLst>
            <pc:docMk/>
            <pc:sldMk cId="2886474736" sldId="284"/>
            <ac:spMk id="4" creationId="{C44F04AB-FCB2-ECAD-D0E0-E1047F575558}"/>
          </ac:spMkLst>
        </pc:spChg>
        <pc:spChg chg="add mod ord">
          <ac:chgData name="Mamta Patil" userId="5fb7b12d466c65c3" providerId="Windows Live" clId="Web-{EE18E9C5-E997-4C1C-92A8-42EF4AEFC049}" dt="2023-08-09T10:50:16.820" v="877"/>
          <ac:spMkLst>
            <pc:docMk/>
            <pc:sldMk cId="2886474736" sldId="284"/>
            <ac:spMk id="5" creationId="{90AE015C-C4B4-671C-A8B5-9C40527468E7}"/>
          </ac:spMkLst>
        </pc:spChg>
        <pc:spChg chg="del mod ord">
          <ac:chgData name="Mamta Patil" userId="5fb7b12d466c65c3" providerId="Windows Live" clId="Web-{EE18E9C5-E997-4C1C-92A8-42EF4AEFC049}" dt="2023-08-09T10:50:54.461" v="880"/>
          <ac:spMkLst>
            <pc:docMk/>
            <pc:sldMk cId="2886474736" sldId="284"/>
            <ac:spMk id="7" creationId="{3A122237-B06F-5E42-B051-D7859FC21D7D}"/>
          </ac:spMkLst>
        </pc:spChg>
        <pc:spChg chg="mod ord">
          <ac:chgData name="Mamta Patil" userId="5fb7b12d466c65c3" providerId="Windows Live" clId="Web-{EE18E9C5-E997-4C1C-92A8-42EF4AEFC049}" dt="2023-08-09T10:49:21.912" v="860"/>
          <ac:spMkLst>
            <pc:docMk/>
            <pc:sldMk cId="2886474736" sldId="284"/>
            <ac:spMk id="8" creationId="{AECF22D2-2B16-C40D-AA90-609B5CD08B3D}"/>
          </ac:spMkLst>
        </pc:spChg>
        <pc:spChg chg="add mod ord">
          <ac:chgData name="Mamta Patil" userId="5fb7b12d466c65c3" providerId="Windows Live" clId="Web-{EE18E9C5-E997-4C1C-92A8-42EF4AEFC049}" dt="2023-08-09T11:16:17.980" v="986" actId="20577"/>
          <ac:spMkLst>
            <pc:docMk/>
            <pc:sldMk cId="2886474736" sldId="284"/>
            <ac:spMk id="9" creationId="{86A4358F-D7B2-B9FD-0987-B5B424F4F944}"/>
          </ac:spMkLst>
        </pc:spChg>
        <pc:graphicFrameChg chg="del mod ord modGraphic">
          <ac:chgData name="Mamta Patil" userId="5fb7b12d466c65c3" providerId="Windows Live" clId="Web-{EE18E9C5-E997-4C1C-92A8-42EF4AEFC049}" dt="2023-08-09T10:48:42.443" v="857"/>
          <ac:graphicFrameMkLst>
            <pc:docMk/>
            <pc:sldMk cId="2886474736" sldId="284"/>
            <ac:graphicFrameMk id="6" creationId="{705AB9BF-07E9-9DED-DB8B-F644759C8FDC}"/>
          </ac:graphicFrameMkLst>
        </pc:graphicFrameChg>
        <pc:picChg chg="add mod modCrop">
          <ac:chgData name="Mamta Patil" userId="5fb7b12d466c65c3" providerId="Windows Live" clId="Web-{EE18E9C5-E997-4C1C-92A8-42EF4AEFC049}" dt="2023-08-09T11:05:00.683" v="894" actId="1076"/>
          <ac:picMkLst>
            <pc:docMk/>
            <pc:sldMk cId="2886474736" sldId="284"/>
            <ac:picMk id="10" creationId="{11602780-14D1-C877-BEEC-48EBDA05EDA2}"/>
          </ac:picMkLst>
        </pc:picChg>
      </pc:sldChg>
    </pc:docChg>
  </pc:docChgLst>
  <pc:docChgLst>
    <pc:chgData name="Mamta Patil" userId="5fb7b12d466c65c3" providerId="LiveId" clId="{E4329B45-45BD-B246-8EAD-887AC6F09E23}"/>
    <pc:docChg chg="custSel modSld">
      <pc:chgData name="Mamta Patil" userId="5fb7b12d466c65c3" providerId="LiveId" clId="{E4329B45-45BD-B246-8EAD-887AC6F09E23}" dt="2023-08-12T12:29:57.896" v="8" actId="108"/>
      <pc:docMkLst>
        <pc:docMk/>
      </pc:docMkLst>
      <pc:sldChg chg="addSp delSp modSp">
        <pc:chgData name="Mamta Patil" userId="5fb7b12d466c65c3" providerId="LiveId" clId="{E4329B45-45BD-B246-8EAD-887AC6F09E23}" dt="2023-08-12T12:27:13.144" v="1" actId="14100"/>
        <pc:sldMkLst>
          <pc:docMk/>
          <pc:sldMk cId="1003962426" sldId="293"/>
        </pc:sldMkLst>
        <pc:spChg chg="del">
          <ac:chgData name="Mamta Patil" userId="5fb7b12d466c65c3" providerId="LiveId" clId="{E4329B45-45BD-B246-8EAD-887AC6F09E23}" dt="2023-08-12T12:27:05.306" v="0" actId="478"/>
          <ac:spMkLst>
            <pc:docMk/>
            <pc:sldMk cId="1003962426" sldId="293"/>
            <ac:spMk id="3" creationId="{B787DFD8-D262-D485-B1F2-817C5A0928C5}"/>
          </ac:spMkLst>
        </pc:spChg>
        <pc:spChg chg="add mod">
          <ac:chgData name="Mamta Patil" userId="5fb7b12d466c65c3" providerId="LiveId" clId="{E4329B45-45BD-B246-8EAD-887AC6F09E23}" dt="2023-08-12T12:27:13.144" v="1" actId="14100"/>
          <ac:spMkLst>
            <pc:docMk/>
            <pc:sldMk cId="1003962426" sldId="293"/>
            <ac:spMk id="5" creationId="{3BE32A44-5514-D449-5EB9-71AB1408DF14}"/>
          </ac:spMkLst>
        </pc:spChg>
      </pc:sldChg>
      <pc:sldChg chg="modSp">
        <pc:chgData name="Mamta Patil" userId="5fb7b12d466c65c3" providerId="LiveId" clId="{E4329B45-45BD-B246-8EAD-887AC6F09E23}" dt="2023-08-12T12:29:57.896" v="8" actId="108"/>
        <pc:sldMkLst>
          <pc:docMk/>
          <pc:sldMk cId="3588202444" sldId="297"/>
        </pc:sldMkLst>
        <pc:spChg chg="mod">
          <ac:chgData name="Mamta Patil" userId="5fb7b12d466c65c3" providerId="LiveId" clId="{E4329B45-45BD-B246-8EAD-887AC6F09E23}" dt="2023-08-12T12:29:57.896" v="8" actId="108"/>
          <ac:spMkLst>
            <pc:docMk/>
            <pc:sldMk cId="3588202444" sldId="297"/>
            <ac:spMk id="3" creationId="{ED09B50F-6B18-4CB4-345A-53724BBAD7CB}"/>
          </ac:spMkLst>
        </pc:spChg>
      </pc:sldChg>
    </pc:docChg>
  </pc:docChgLst>
  <pc:docChgLst>
    <pc:chgData clId="Web-{A9C1616E-FC2D-4DDE-9505-4ADFDCC498BF}"/>
    <pc:docChg chg="modSld">
      <pc:chgData name="" userId="" providerId="" clId="Web-{A9C1616E-FC2D-4DDE-9505-4ADFDCC498BF}" dt="2023-08-12T16:07:07.105" v="2" actId="20577"/>
      <pc:docMkLst>
        <pc:docMk/>
      </pc:docMkLst>
      <pc:sldChg chg="modSp">
        <pc:chgData name="" userId="" providerId="" clId="Web-{A9C1616E-FC2D-4DDE-9505-4ADFDCC498BF}" dt="2023-08-12T16:07:07.105" v="2" actId="20577"/>
        <pc:sldMkLst>
          <pc:docMk/>
          <pc:sldMk cId="2131568492" sldId="278"/>
        </pc:sldMkLst>
        <pc:spChg chg="mod">
          <ac:chgData name="" userId="" providerId="" clId="Web-{A9C1616E-FC2D-4DDE-9505-4ADFDCC498BF}" dt="2023-08-12T16:07:07.105" v="2" actId="20577"/>
          <ac:spMkLst>
            <pc:docMk/>
            <pc:sldMk cId="2131568492" sldId="278"/>
            <ac:spMk id="3" creationId="{86C1060B-300F-3CE3-E5AA-D8E29791C960}"/>
          </ac:spMkLst>
        </pc:spChg>
      </pc:sldChg>
    </pc:docChg>
  </pc:docChgLst>
  <pc:docChgLst>
    <pc:chgData name="Mamta Patil" userId="5fb7b12d466c65c3" providerId="Windows Live" clId="Web-{7BFE372D-8D7A-4D30-B820-38AA119B086F}"/>
    <pc:docChg chg="modSld">
      <pc:chgData name="Mamta Patil" userId="5fb7b12d466c65c3" providerId="Windows Live" clId="Web-{7BFE372D-8D7A-4D30-B820-38AA119B086F}" dt="2023-08-12T15:53:39.070" v="355" actId="14100"/>
      <pc:docMkLst>
        <pc:docMk/>
      </pc:docMkLst>
      <pc:sldChg chg="modSp">
        <pc:chgData name="Mamta Patil" userId="5fb7b12d466c65c3" providerId="Windows Live" clId="Web-{7BFE372D-8D7A-4D30-B820-38AA119B086F}" dt="2023-08-12T15:19:14.648" v="5" actId="1076"/>
        <pc:sldMkLst>
          <pc:docMk/>
          <pc:sldMk cId="2131568492" sldId="278"/>
        </pc:sldMkLst>
        <pc:spChg chg="mod">
          <ac:chgData name="Mamta Patil" userId="5fb7b12d466c65c3" providerId="Windows Live" clId="Web-{7BFE372D-8D7A-4D30-B820-38AA119B086F}" dt="2023-08-12T15:19:07.648" v="4" actId="1076"/>
          <ac:spMkLst>
            <pc:docMk/>
            <pc:sldMk cId="2131568492" sldId="278"/>
            <ac:spMk id="3" creationId="{86C1060B-300F-3CE3-E5AA-D8E29791C960}"/>
          </ac:spMkLst>
        </pc:spChg>
        <pc:picChg chg="mod">
          <ac:chgData name="Mamta Patil" userId="5fb7b12d466c65c3" providerId="Windows Live" clId="Web-{7BFE372D-8D7A-4D30-B820-38AA119B086F}" dt="2023-08-12T15:19:14.648" v="5" actId="1076"/>
          <ac:picMkLst>
            <pc:docMk/>
            <pc:sldMk cId="2131568492" sldId="278"/>
            <ac:picMk id="6" creationId="{FB6F05F1-8449-3437-183C-4E14E1F4D6DC}"/>
          </ac:picMkLst>
        </pc:picChg>
      </pc:sldChg>
      <pc:sldChg chg="modSp">
        <pc:chgData name="Mamta Patil" userId="5fb7b12d466c65c3" providerId="Windows Live" clId="Web-{7BFE372D-8D7A-4D30-B820-38AA119B086F}" dt="2023-08-12T15:19:56.243" v="13" actId="14100"/>
        <pc:sldMkLst>
          <pc:docMk/>
          <pc:sldMk cId="979622006" sldId="280"/>
        </pc:sldMkLst>
        <pc:spChg chg="mod">
          <ac:chgData name="Mamta Patil" userId="5fb7b12d466c65c3" providerId="Windows Live" clId="Web-{7BFE372D-8D7A-4D30-B820-38AA119B086F}" dt="2023-08-12T15:19:56.243" v="13" actId="14100"/>
          <ac:spMkLst>
            <pc:docMk/>
            <pc:sldMk cId="979622006" sldId="280"/>
            <ac:spMk id="3" creationId="{1E0B8C4B-3A3C-9FD1-59FB-1666C1F09376}"/>
          </ac:spMkLst>
        </pc:spChg>
      </pc:sldChg>
      <pc:sldChg chg="modSp">
        <pc:chgData name="Mamta Patil" userId="5fb7b12d466c65c3" providerId="Windows Live" clId="Web-{7BFE372D-8D7A-4D30-B820-38AA119B086F}" dt="2023-08-12T15:23:56.295" v="40" actId="20577"/>
        <pc:sldMkLst>
          <pc:docMk/>
          <pc:sldMk cId="2952923800" sldId="281"/>
        </pc:sldMkLst>
        <pc:spChg chg="mod">
          <ac:chgData name="Mamta Patil" userId="5fb7b12d466c65c3" providerId="Windows Live" clId="Web-{7BFE372D-8D7A-4D30-B820-38AA119B086F}" dt="2023-08-12T15:23:56.295" v="40" actId="20577"/>
          <ac:spMkLst>
            <pc:docMk/>
            <pc:sldMk cId="2952923800" sldId="281"/>
            <ac:spMk id="3" creationId="{A2E339BF-E6D7-DD0E-AF02-6813852EE723}"/>
          </ac:spMkLst>
        </pc:spChg>
      </pc:sldChg>
      <pc:sldChg chg="modSp">
        <pc:chgData name="Mamta Patil" userId="5fb7b12d466c65c3" providerId="Windows Live" clId="Web-{7BFE372D-8D7A-4D30-B820-38AA119B086F}" dt="2023-08-12T15:27:59.567" v="93" actId="20577"/>
        <pc:sldMkLst>
          <pc:docMk/>
          <pc:sldMk cId="685681062" sldId="282"/>
        </pc:sldMkLst>
        <pc:spChg chg="mod">
          <ac:chgData name="Mamta Patil" userId="5fb7b12d466c65c3" providerId="Windows Live" clId="Web-{7BFE372D-8D7A-4D30-B820-38AA119B086F}" dt="2023-08-12T15:27:59.567" v="93" actId="20577"/>
          <ac:spMkLst>
            <pc:docMk/>
            <pc:sldMk cId="685681062" sldId="282"/>
            <ac:spMk id="4" creationId="{D2BBD890-6A99-C160-C084-2916E2310718}"/>
          </ac:spMkLst>
        </pc:spChg>
      </pc:sldChg>
      <pc:sldChg chg="modSp">
        <pc:chgData name="Mamta Patil" userId="5fb7b12d466c65c3" providerId="Windows Live" clId="Web-{7BFE372D-8D7A-4D30-B820-38AA119B086F}" dt="2023-08-12T15:26:28.221" v="85" actId="20577"/>
        <pc:sldMkLst>
          <pc:docMk/>
          <pc:sldMk cId="2886474736" sldId="284"/>
        </pc:sldMkLst>
        <pc:spChg chg="mod">
          <ac:chgData name="Mamta Patil" userId="5fb7b12d466c65c3" providerId="Windows Live" clId="Web-{7BFE372D-8D7A-4D30-B820-38AA119B086F}" dt="2023-08-12T15:26:00.283" v="67" actId="20577"/>
          <ac:spMkLst>
            <pc:docMk/>
            <pc:sldMk cId="2886474736" sldId="284"/>
            <ac:spMk id="5" creationId="{90AE015C-C4B4-671C-A8B5-9C40527468E7}"/>
          </ac:spMkLst>
        </pc:spChg>
        <pc:spChg chg="mod">
          <ac:chgData name="Mamta Patil" userId="5fb7b12d466c65c3" providerId="Windows Live" clId="Web-{7BFE372D-8D7A-4D30-B820-38AA119B086F}" dt="2023-08-12T15:26:28.221" v="85" actId="20577"/>
          <ac:spMkLst>
            <pc:docMk/>
            <pc:sldMk cId="2886474736" sldId="284"/>
            <ac:spMk id="9" creationId="{86A4358F-D7B2-B9FD-0987-B5B424F4F944}"/>
          </ac:spMkLst>
        </pc:spChg>
      </pc:sldChg>
      <pc:sldChg chg="modSp">
        <pc:chgData name="Mamta Patil" userId="5fb7b12d466c65c3" providerId="Windows Live" clId="Web-{7BFE372D-8D7A-4D30-B820-38AA119B086F}" dt="2023-08-12T15:51:51.568" v="338" actId="14100"/>
        <pc:sldMkLst>
          <pc:docMk/>
          <pc:sldMk cId="829521545" sldId="294"/>
        </pc:sldMkLst>
        <pc:spChg chg="mod">
          <ac:chgData name="Mamta Patil" userId="5fb7b12d466c65c3" providerId="Windows Live" clId="Web-{7BFE372D-8D7A-4D30-B820-38AA119B086F}" dt="2023-08-12T15:51:24.708" v="335" actId="20577"/>
          <ac:spMkLst>
            <pc:docMk/>
            <pc:sldMk cId="829521545" sldId="294"/>
            <ac:spMk id="4" creationId="{F726CAE2-1394-C6B7-76F9-3F9F98BF7CF8}"/>
          </ac:spMkLst>
        </pc:spChg>
        <pc:picChg chg="mod">
          <ac:chgData name="Mamta Patil" userId="5fb7b12d466c65c3" providerId="Windows Live" clId="Web-{7BFE372D-8D7A-4D30-B820-38AA119B086F}" dt="2023-08-12T15:51:51.568" v="338" actId="14100"/>
          <ac:picMkLst>
            <pc:docMk/>
            <pc:sldMk cId="829521545" sldId="294"/>
            <ac:picMk id="8" creationId="{7122EC2B-17EE-AB28-BAA8-1DD833402579}"/>
          </ac:picMkLst>
        </pc:picChg>
      </pc:sldChg>
      <pc:sldChg chg="modSp">
        <pc:chgData name="Mamta Patil" userId="5fb7b12d466c65c3" providerId="Windows Live" clId="Web-{7BFE372D-8D7A-4D30-B820-38AA119B086F}" dt="2023-08-12T15:44:24.355" v="234" actId="1076"/>
        <pc:sldMkLst>
          <pc:docMk/>
          <pc:sldMk cId="1936383693" sldId="296"/>
        </pc:sldMkLst>
        <pc:spChg chg="mod">
          <ac:chgData name="Mamta Patil" userId="5fb7b12d466c65c3" providerId="Windows Live" clId="Web-{7BFE372D-8D7A-4D30-B820-38AA119B086F}" dt="2023-08-12T15:44:09.667" v="233" actId="14100"/>
          <ac:spMkLst>
            <pc:docMk/>
            <pc:sldMk cId="1936383693" sldId="296"/>
            <ac:spMk id="3" creationId="{6C564D9E-1771-367B-1C5E-086C917CCA6D}"/>
          </ac:spMkLst>
        </pc:spChg>
        <pc:picChg chg="mod">
          <ac:chgData name="Mamta Patil" userId="5fb7b12d466c65c3" providerId="Windows Live" clId="Web-{7BFE372D-8D7A-4D30-B820-38AA119B086F}" dt="2023-08-12T15:44:24.355" v="234" actId="1076"/>
          <ac:picMkLst>
            <pc:docMk/>
            <pc:sldMk cId="1936383693" sldId="296"/>
            <ac:picMk id="5" creationId="{CB9087CD-E5A6-B5C3-78EA-B103E59540EE}"/>
          </ac:picMkLst>
        </pc:picChg>
      </pc:sldChg>
      <pc:sldChg chg="modSp">
        <pc:chgData name="Mamta Patil" userId="5fb7b12d466c65c3" providerId="Windows Live" clId="Web-{7BFE372D-8D7A-4D30-B820-38AA119B086F}" dt="2023-08-12T15:53:39.070" v="355" actId="14100"/>
        <pc:sldMkLst>
          <pc:docMk/>
          <pc:sldMk cId="3588202444" sldId="297"/>
        </pc:sldMkLst>
        <pc:spChg chg="mod">
          <ac:chgData name="Mamta Patil" userId="5fb7b12d466c65c3" providerId="Windows Live" clId="Web-{7BFE372D-8D7A-4D30-B820-38AA119B086F}" dt="2023-08-12T15:37:52.408" v="168" actId="14100"/>
          <ac:spMkLst>
            <pc:docMk/>
            <pc:sldMk cId="3588202444" sldId="297"/>
            <ac:spMk id="2" creationId="{7885DD77-A834-C481-DCDA-81522F85694A}"/>
          </ac:spMkLst>
        </pc:spChg>
        <pc:spChg chg="mod">
          <ac:chgData name="Mamta Patil" userId="5fb7b12d466c65c3" providerId="Windows Live" clId="Web-{7BFE372D-8D7A-4D30-B820-38AA119B086F}" dt="2023-08-12T15:53:39.070" v="355" actId="14100"/>
          <ac:spMkLst>
            <pc:docMk/>
            <pc:sldMk cId="3588202444" sldId="297"/>
            <ac:spMk id="3" creationId="{ED09B50F-6B18-4CB4-345A-53724BBAD7CB}"/>
          </ac:spMkLst>
        </pc:spChg>
      </pc:sldChg>
      <pc:sldChg chg="addSp modSp">
        <pc:chgData name="Mamta Patil" userId="5fb7b12d466c65c3" providerId="Windows Live" clId="Web-{7BFE372D-8D7A-4D30-B820-38AA119B086F}" dt="2023-08-12T15:52:26.600" v="339" actId="14100"/>
        <pc:sldMkLst>
          <pc:docMk/>
          <pc:sldMk cId="2004406557" sldId="298"/>
        </pc:sldMkLst>
        <pc:spChg chg="mod">
          <ac:chgData name="Mamta Patil" userId="5fb7b12d466c65c3" providerId="Windows Live" clId="Web-{7BFE372D-8D7A-4D30-B820-38AA119B086F}" dt="2023-08-12T15:42:21.414" v="229" actId="20577"/>
          <ac:spMkLst>
            <pc:docMk/>
            <pc:sldMk cId="2004406557" sldId="298"/>
            <ac:spMk id="2" creationId="{C15FC343-E671-2931-210C-58792F2BD69E}"/>
          </ac:spMkLst>
        </pc:spChg>
        <pc:spChg chg="mod">
          <ac:chgData name="Mamta Patil" userId="5fb7b12d466c65c3" providerId="Windows Live" clId="Web-{7BFE372D-8D7A-4D30-B820-38AA119B086F}" dt="2023-08-12T15:38:48.800" v="183" actId="1076"/>
          <ac:spMkLst>
            <pc:docMk/>
            <pc:sldMk cId="2004406557" sldId="298"/>
            <ac:spMk id="4" creationId="{5C0D4D81-A992-B803-FDF0-B8755024DADF}"/>
          </ac:spMkLst>
        </pc:spChg>
        <pc:picChg chg="add mod modCrop">
          <ac:chgData name="Mamta Patil" userId="5fb7b12d466c65c3" providerId="Windows Live" clId="Web-{7BFE372D-8D7A-4D30-B820-38AA119B086F}" dt="2023-08-12T15:39:05.613" v="184" actId="1076"/>
          <ac:picMkLst>
            <pc:docMk/>
            <pc:sldMk cId="2004406557" sldId="298"/>
            <ac:picMk id="3" creationId="{4DAC8F70-50D7-04BA-8883-9187FD910245}"/>
          </ac:picMkLst>
        </pc:picChg>
        <pc:picChg chg="mod">
          <ac:chgData name="Mamta Patil" userId="5fb7b12d466c65c3" providerId="Windows Live" clId="Web-{7BFE372D-8D7A-4D30-B820-38AA119B086F}" dt="2023-08-12T15:52:26.600" v="339" actId="14100"/>
          <ac:picMkLst>
            <pc:docMk/>
            <pc:sldMk cId="2004406557" sldId="298"/>
            <ac:picMk id="7" creationId="{307377CE-8D6D-2915-A41E-2B9F9E4BCA0F}"/>
          </ac:picMkLst>
        </pc:picChg>
      </pc:sldChg>
      <pc:sldChg chg="addSp delSp modSp">
        <pc:chgData name="Mamta Patil" userId="5fb7b12d466c65c3" providerId="Windows Live" clId="Web-{7BFE372D-8D7A-4D30-B820-38AA119B086F}" dt="2023-08-12T15:44:42.339" v="235"/>
        <pc:sldMkLst>
          <pc:docMk/>
          <pc:sldMk cId="1760383446" sldId="299"/>
        </pc:sldMkLst>
        <pc:spChg chg="add mod">
          <ac:chgData name="Mamta Patil" userId="5fb7b12d466c65c3" providerId="Windows Live" clId="Web-{7BFE372D-8D7A-4D30-B820-38AA119B086F}" dt="2023-08-12T15:44:42.339" v="235"/>
          <ac:spMkLst>
            <pc:docMk/>
            <pc:sldMk cId="1760383446" sldId="299"/>
            <ac:spMk id="5" creationId="{E7D7FC6F-F96F-483A-DE2E-60ED3F856D13}"/>
          </ac:spMkLst>
        </pc:spChg>
        <pc:picChg chg="del">
          <ac:chgData name="Mamta Patil" userId="5fb7b12d466c65c3" providerId="Windows Live" clId="Web-{7BFE372D-8D7A-4D30-B820-38AA119B086F}" dt="2023-08-12T15:44:42.339" v="235"/>
          <ac:picMkLst>
            <pc:docMk/>
            <pc:sldMk cId="1760383446" sldId="299"/>
            <ac:picMk id="15" creationId="{EBEC50F0-BFC1-4E4D-0B33-757DA73023C0}"/>
          </ac:picMkLst>
        </pc:picChg>
      </pc:sldChg>
    </pc:docChg>
  </pc:docChgLst>
  <pc:docChgLst>
    <pc:chgData clId="Web-{7BFE372D-8D7A-4D30-B820-38AA119B086F}"/>
    <pc:docChg chg="modSld">
      <pc:chgData name="" userId="" providerId="" clId="Web-{7BFE372D-8D7A-4D30-B820-38AA119B086F}" dt="2023-08-12T15:18:26.397" v="0" actId="20577"/>
      <pc:docMkLst>
        <pc:docMk/>
      </pc:docMkLst>
      <pc:sldChg chg="modSp">
        <pc:chgData name="" userId="" providerId="" clId="Web-{7BFE372D-8D7A-4D30-B820-38AA119B086F}" dt="2023-08-12T15:18:26.397" v="0" actId="20577"/>
        <pc:sldMkLst>
          <pc:docMk/>
          <pc:sldMk cId="2131568492" sldId="278"/>
        </pc:sldMkLst>
        <pc:spChg chg="mod">
          <ac:chgData name="" userId="" providerId="" clId="Web-{7BFE372D-8D7A-4D30-B820-38AA119B086F}" dt="2023-08-12T15:18:26.397" v="0" actId="20577"/>
          <ac:spMkLst>
            <pc:docMk/>
            <pc:sldMk cId="2131568492" sldId="278"/>
            <ac:spMk id="3" creationId="{86C1060B-300F-3CE3-E5AA-D8E29791C960}"/>
          </ac:spMkLst>
        </pc:spChg>
      </pc:sldChg>
    </pc:docChg>
  </pc:docChgLst>
  <pc:docChgLst>
    <pc:chgData name="Mamta Patil" userId="5fb7b12d466c65c3" providerId="Windows Live" clId="Web-{801D464E-62E8-48AC-8EF7-BD731CA071C4}"/>
    <pc:docChg chg="modSld">
      <pc:chgData name="Mamta Patil" userId="5fb7b12d466c65c3" providerId="Windows Live" clId="Web-{801D464E-62E8-48AC-8EF7-BD731CA071C4}" dt="2023-08-09T07:29:34.074" v="480" actId="20577"/>
      <pc:docMkLst>
        <pc:docMk/>
      </pc:docMkLst>
      <pc:sldChg chg="addSp modSp mod modClrScheme chgLayout">
        <pc:chgData name="Mamta Patil" userId="5fb7b12d466c65c3" providerId="Windows Live" clId="Web-{801D464E-62E8-48AC-8EF7-BD731CA071C4}" dt="2023-08-09T07:29:34.074" v="480" actId="20577"/>
        <pc:sldMkLst>
          <pc:docMk/>
          <pc:sldMk cId="2131568492" sldId="278"/>
        </pc:sldMkLst>
        <pc:spChg chg="mod ord">
          <ac:chgData name="Mamta Patil" userId="5fb7b12d466c65c3" providerId="Windows Live" clId="Web-{801D464E-62E8-48AC-8EF7-BD731CA071C4}" dt="2023-08-09T06:14:04.431" v="141" actId="20577"/>
          <ac:spMkLst>
            <pc:docMk/>
            <pc:sldMk cId="2131568492" sldId="278"/>
            <ac:spMk id="2" creationId="{516860D9-9D47-C0BB-B2B4-4B6F2B36CFCC}"/>
          </ac:spMkLst>
        </pc:spChg>
        <pc:spChg chg="mod ord">
          <ac:chgData name="Mamta Patil" userId="5fb7b12d466c65c3" providerId="Windows Live" clId="Web-{801D464E-62E8-48AC-8EF7-BD731CA071C4}" dt="2023-08-09T06:21:46.556" v="243" actId="20577"/>
          <ac:spMkLst>
            <pc:docMk/>
            <pc:sldMk cId="2131568492" sldId="278"/>
            <ac:spMk id="3" creationId="{86C1060B-300F-3CE3-E5AA-D8E29791C960}"/>
          </ac:spMkLst>
        </pc:spChg>
        <pc:spChg chg="add mod">
          <ac:chgData name="Mamta Patil" userId="5fb7b12d466c65c3" providerId="Windows Live" clId="Web-{801D464E-62E8-48AC-8EF7-BD731CA071C4}" dt="2023-08-09T07:29:34.074" v="480" actId="20577"/>
          <ac:spMkLst>
            <pc:docMk/>
            <pc:sldMk cId="2131568492" sldId="278"/>
            <ac:spMk id="5" creationId="{7392A732-8B49-6B86-02DF-A2EB36CC819F}"/>
          </ac:spMkLst>
        </pc:spChg>
        <pc:picChg chg="add mod">
          <ac:chgData name="Mamta Patil" userId="5fb7b12d466c65c3" providerId="Windows Live" clId="Web-{801D464E-62E8-48AC-8EF7-BD731CA071C4}" dt="2023-08-09T06:14:42.511" v="143" actId="1076"/>
          <ac:picMkLst>
            <pc:docMk/>
            <pc:sldMk cId="2131568492" sldId="278"/>
            <ac:picMk id="4" creationId="{8184BA73-0180-32F4-EC9E-A27D4908C1BE}"/>
          </ac:picMkLst>
        </pc:picChg>
        <pc:picChg chg="add mod">
          <ac:chgData name="Mamta Patil" userId="5fb7b12d466c65c3" providerId="Windows Live" clId="Web-{801D464E-62E8-48AC-8EF7-BD731CA071C4}" dt="2023-08-09T06:32:41.094" v="247" actId="14100"/>
          <ac:picMkLst>
            <pc:docMk/>
            <pc:sldMk cId="2131568492" sldId="278"/>
            <ac:picMk id="6" creationId="{FB6F05F1-8449-3437-183C-4E14E1F4D6DC}"/>
          </ac:picMkLst>
        </pc:picChg>
      </pc:sldChg>
      <pc:sldChg chg="addSp delSp modSp mod modClrScheme chgLayout">
        <pc:chgData name="Mamta Patil" userId="5fb7b12d466c65c3" providerId="Windows Live" clId="Web-{801D464E-62E8-48AC-8EF7-BD731CA071C4}" dt="2023-08-09T07:18:40.680" v="477" actId="20577"/>
        <pc:sldMkLst>
          <pc:docMk/>
          <pc:sldMk cId="3855531800" sldId="279"/>
        </pc:sldMkLst>
        <pc:spChg chg="mod ord">
          <ac:chgData name="Mamta Patil" userId="5fb7b12d466c65c3" providerId="Windows Live" clId="Web-{801D464E-62E8-48AC-8EF7-BD731CA071C4}" dt="2023-08-09T06:36:51.446" v="271" actId="1076"/>
          <ac:spMkLst>
            <pc:docMk/>
            <pc:sldMk cId="3855531800" sldId="279"/>
            <ac:spMk id="2" creationId="{85C565E9-D88A-55D3-9D42-BD1C24B6DE9F}"/>
          </ac:spMkLst>
        </pc:spChg>
        <pc:spChg chg="del mod ord">
          <ac:chgData name="Mamta Patil" userId="5fb7b12d466c65c3" providerId="Windows Live" clId="Web-{801D464E-62E8-48AC-8EF7-BD731CA071C4}" dt="2023-08-09T07:00:03.771" v="296"/>
          <ac:spMkLst>
            <pc:docMk/>
            <pc:sldMk cId="3855531800" sldId="279"/>
            <ac:spMk id="3" creationId="{4D1F66E5-D2D7-172B-46BA-FEBFE092CC7F}"/>
          </ac:spMkLst>
        </pc:spChg>
        <pc:spChg chg="add mod">
          <ac:chgData name="Mamta Patil" userId="5fb7b12d466c65c3" providerId="Windows Live" clId="Web-{801D464E-62E8-48AC-8EF7-BD731CA071C4}" dt="2023-08-09T07:18:40.680" v="477" actId="20577"/>
          <ac:spMkLst>
            <pc:docMk/>
            <pc:sldMk cId="3855531800" sldId="279"/>
            <ac:spMk id="4" creationId="{E54C46EF-A518-6663-633C-5DDDCB67351A}"/>
          </ac:spMkLst>
        </pc:spChg>
        <pc:spChg chg="add mod">
          <ac:chgData name="Mamta Patil" userId="5fb7b12d466c65c3" providerId="Windows Live" clId="Web-{801D464E-62E8-48AC-8EF7-BD731CA071C4}" dt="2023-08-09T07:02:26.479" v="300" actId="1076"/>
          <ac:spMkLst>
            <pc:docMk/>
            <pc:sldMk cId="3855531800" sldId="279"/>
            <ac:spMk id="6" creationId="{0CD6A6AD-A3DB-1274-47E3-2D8B32FC9F27}"/>
          </ac:spMkLst>
        </pc:spChg>
        <pc:spChg chg="add mod">
          <ac:chgData name="Mamta Patil" userId="5fb7b12d466c65c3" providerId="Windows Live" clId="Web-{801D464E-62E8-48AC-8EF7-BD731CA071C4}" dt="2023-08-09T07:02:54.979" v="301" actId="1076"/>
          <ac:spMkLst>
            <pc:docMk/>
            <pc:sldMk cId="3855531800" sldId="279"/>
            <ac:spMk id="7" creationId="{BBA5E910-ECCA-1324-BA76-76F0282058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 /><Relationship Id="rId2" Type="http://schemas.openxmlformats.org/officeDocument/2006/relationships/image" Target="../media/image7.png" /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Master" Target="../slideMasters/slideMaster1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slideLayout" Target="../slideLayouts/slideLayout18.xml" /><Relationship Id="rId3" Type="http://schemas.openxmlformats.org/officeDocument/2006/relationships/slideLayout" Target="../slideLayouts/slideLayout3.xml" /><Relationship Id="rId21" Type="http://schemas.openxmlformats.org/officeDocument/2006/relationships/theme" Target="../theme/theme1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slideLayout" Target="../slideLayouts/slideLayout20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slideLayout" Target="../slideLayouts/slideLayout19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 /><Relationship Id="rId2" Type="http://schemas.openxmlformats.org/officeDocument/2006/relationships/image" Target="../media/image9.jpeg" /><Relationship Id="rId1" Type="http://schemas.openxmlformats.org/officeDocument/2006/relationships/slideLayout" Target="../slideLayouts/slideLayout14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20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14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4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14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4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15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20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0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0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 /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20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14" y="302155"/>
            <a:ext cx="11065389" cy="127130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Bank Loan of Customer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60" y="1471840"/>
            <a:ext cx="6655969" cy="41526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2800" b="1">
                <a:cs typeface="Sabon Next LT"/>
              </a:rPr>
              <a:t>Mentor</a:t>
            </a:r>
            <a:r>
              <a:rPr lang="en-US" sz="2800">
                <a:cs typeface="Sabon Next LT"/>
              </a:rPr>
              <a:t>: Dipti Sinha</a:t>
            </a:r>
            <a:endParaRPr lang="en-US" sz="2800" b="1">
              <a:cs typeface="Sabon Next LT"/>
            </a:endParaRPr>
          </a:p>
          <a:p>
            <a:endParaRPr lang="en-US" sz="2800">
              <a:solidFill>
                <a:srgbClr val="1F2C8F"/>
              </a:solidFill>
              <a:latin typeface="Sabon Next LT"/>
              <a:cs typeface="Sabon Next LT"/>
            </a:endParaRPr>
          </a:p>
          <a:p>
            <a:r>
              <a:rPr lang="en-US" sz="2400" b="1">
                <a:solidFill>
                  <a:srgbClr val="1F2C8F"/>
                </a:solidFill>
                <a:latin typeface="Segoe UI"/>
                <a:cs typeface="Segoe UI"/>
              </a:rPr>
              <a:t>Group Member: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Mr. Sameer Ahmed</a:t>
            </a:r>
            <a:endParaRPr lang="en-US" sz="2400">
              <a:solidFill>
                <a:srgbClr val="1F2C8F"/>
              </a:solidFill>
              <a:latin typeface="Segoe UI"/>
              <a:cs typeface="Segoe UI"/>
            </a:endParaRPr>
          </a:p>
          <a:p>
            <a:pPr marL="342900" indent="-342900">
              <a:buFont typeface="Wingdings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Mrs. Mayuri Kolhe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Tanzeem Shaikh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Chethana H P</a:t>
            </a: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Mr. Rutvij </a:t>
            </a:r>
            <a:r>
              <a:rPr lang="en-US" sz="2400" err="1">
                <a:solidFill>
                  <a:srgbClr val="1F2C8F"/>
                </a:solidFill>
                <a:latin typeface="Arial"/>
                <a:cs typeface="Arial"/>
              </a:rPr>
              <a:t>Nilangekar</a:t>
            </a:r>
            <a:endParaRPr lang="en-US" sz="2400">
              <a:solidFill>
                <a:srgbClr val="1F2C8F"/>
              </a:solidFill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Mrs. Pooja </a:t>
            </a:r>
            <a:r>
              <a:rPr lang="en-US" sz="2400" err="1">
                <a:solidFill>
                  <a:srgbClr val="1F2C8F"/>
                </a:solidFill>
                <a:latin typeface="Arial"/>
                <a:cs typeface="Arial"/>
              </a:rPr>
              <a:t>Zagade</a:t>
            </a:r>
            <a:endParaRPr lang="en-US" sz="2400">
              <a:solidFill>
                <a:srgbClr val="1F2C8F"/>
              </a:solidFill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q"/>
            </a:pPr>
            <a:r>
              <a:rPr lang="en-US" sz="2400">
                <a:solidFill>
                  <a:srgbClr val="1F2C8F"/>
                </a:solidFill>
                <a:latin typeface="Arial"/>
                <a:cs typeface="Arial"/>
              </a:rPr>
              <a:t>Mrs. Mamta Kinge</a:t>
            </a:r>
          </a:p>
          <a:p>
            <a:pPr marL="342900" indent="-342900" algn="l">
              <a:buFont typeface="Wingdings" panose="020B0604020202020204" pitchFamily="34" charset="0"/>
              <a:buChar char="q"/>
            </a:pPr>
            <a:endParaRPr lang="en-US" sz="2400">
              <a:solidFill>
                <a:srgbClr val="1F2C8F"/>
              </a:solidFill>
              <a:latin typeface="Segoe UI"/>
              <a:cs typeface="Segoe UI"/>
            </a:endParaRPr>
          </a:p>
          <a:p>
            <a:pPr algn="l"/>
            <a:endParaRPr lang="en-US" sz="2400">
              <a:solidFill>
                <a:srgbClr val="1F2C8F"/>
              </a:solidFill>
              <a:latin typeface="Segoe UI"/>
              <a:cs typeface="Segoe UI"/>
            </a:endParaRPr>
          </a:p>
          <a:p>
            <a:endParaRPr lang="en-US" sz="2400">
              <a:solidFill>
                <a:srgbClr val="1F2C8F"/>
              </a:solidFill>
              <a:latin typeface="Segoe UI"/>
              <a:cs typeface="Segoe UI"/>
            </a:endParaRPr>
          </a:p>
          <a:p>
            <a:endParaRPr lang="en-US" sz="2400">
              <a:solidFill>
                <a:srgbClr val="1F2C8F"/>
              </a:solidFill>
              <a:latin typeface="Segoe UI"/>
              <a:cs typeface="Segoe UI"/>
            </a:endParaRPr>
          </a:p>
          <a:p>
            <a:endParaRPr lang="en-US">
              <a:solidFill>
                <a:srgbClr val="1F2C8F"/>
              </a:solidFill>
              <a:cs typeface="Sabon Next LT"/>
            </a:endParaRPr>
          </a:p>
          <a:p>
            <a:endParaRPr lang="en-US">
              <a:solidFill>
                <a:srgbClr val="1F2C8F"/>
              </a:solidFill>
              <a:cs typeface="Sabon Next LT"/>
            </a:endParaRPr>
          </a:p>
          <a:p>
            <a:endParaRPr lang="en-US">
              <a:solidFill>
                <a:srgbClr val="1F2C8F"/>
              </a:solidFill>
              <a:cs typeface="Sabon Next LT"/>
            </a:endParaRPr>
          </a:p>
          <a:p>
            <a:endParaRPr lang="en-US">
              <a:solidFill>
                <a:srgbClr val="1F2C8F"/>
              </a:solidFill>
              <a:cs typeface="Sabon Next LT"/>
            </a:endParaRPr>
          </a:p>
          <a:p>
            <a:endParaRPr lang="en-US">
              <a:solidFill>
                <a:srgbClr val="1F2C8F"/>
              </a:solidFill>
              <a:cs typeface="Sabon Next LT"/>
            </a:endParaRPr>
          </a:p>
          <a:p>
            <a:pPr marL="342900" indent="-342900">
              <a:buChar char="•"/>
            </a:pPr>
            <a:endParaRPr lang="en-US">
              <a:solidFill>
                <a:srgbClr val="1F2C8F"/>
              </a:solidFill>
              <a:cs typeface="Sabon Next LT"/>
            </a:endParaRPr>
          </a:p>
          <a:p>
            <a:pPr marL="342900" indent="-342900">
              <a:buChar char="•"/>
            </a:pPr>
            <a:endParaRPr lang="en-US">
              <a:solidFill>
                <a:srgbClr val="1F2C8F"/>
              </a:solidFill>
              <a:cs typeface="Sabon Next LT"/>
            </a:endParaRPr>
          </a:p>
          <a:p>
            <a:endParaRPr lang="en-US" b="1">
              <a:solidFill>
                <a:srgbClr val="FF0000"/>
              </a:solidFill>
              <a:cs typeface="Sabon Next LT"/>
            </a:endParaRPr>
          </a:p>
        </p:txBody>
      </p:sp>
      <p:pic>
        <p:nvPicPr>
          <p:cNvPr id="4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8184BA73-0180-32F4-EC9E-A27D4908C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400" y="171974"/>
            <a:ext cx="2743200" cy="763108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7392A732-8B49-6B86-02DF-A2EB36CC819F}"/>
              </a:ext>
            </a:extLst>
          </p:cNvPr>
          <p:cNvSpPr/>
          <p:nvPr/>
        </p:nvSpPr>
        <p:spPr>
          <a:xfrm>
            <a:off x="9062325" y="1705093"/>
            <a:ext cx="3019243" cy="1639019"/>
          </a:xfrm>
          <a:prstGeom prst="lef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 b="1">
                <a:cs typeface="Sabon Next LT"/>
              </a:rPr>
              <a:t>Group</a:t>
            </a:r>
            <a:r>
              <a:rPr lang="en-US" sz="2800">
                <a:cs typeface="Sabon Next LT"/>
              </a:rPr>
              <a:t> 1</a:t>
            </a:r>
            <a:endParaRPr lang="en-US" sz="2800" b="1">
              <a:cs typeface="Sabon Next LT"/>
            </a:endParaRPr>
          </a:p>
        </p:txBody>
      </p:sp>
      <p:pic>
        <p:nvPicPr>
          <p:cNvPr id="6" name="Picture 6" descr="A person pushing a cart with a cart full of coins and a bank building&#10;&#10;Description automatically generated">
            <a:extLst>
              <a:ext uri="{FF2B5EF4-FFF2-40B4-BE49-F238E27FC236}">
                <a16:creationId xmlns:a16="http://schemas.microsoft.com/office/drawing/2014/main" id="{FB6F05F1-8449-3437-183C-4E14E1F4D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577" y="4153351"/>
            <a:ext cx="3927714" cy="266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5DD77-A834-C481-DCDA-81522F856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807" y="140900"/>
            <a:ext cx="6865217" cy="694425"/>
          </a:xfrm>
        </p:spPr>
        <p:txBody>
          <a:bodyPr>
            <a:noAutofit/>
          </a:bodyPr>
          <a:lstStyle/>
          <a:p>
            <a:r>
              <a:rPr lang="en-US" sz="2400"/>
              <a:t>KPI 4  sub chart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B3731A63-F4FA-B5E2-E173-DAA88AB3F23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6888" t="20968" r="302" b="11828"/>
          <a:stretch/>
        </p:blipFill>
        <p:spPr>
          <a:xfrm>
            <a:off x="4810127" y="1173822"/>
            <a:ext cx="7230985" cy="3781751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FF8E83-5ACE-1C85-6E43-B80533A84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9B50F-6B18-4CB4-345A-53724BBAD7CB}"/>
              </a:ext>
            </a:extLst>
          </p:cNvPr>
          <p:cNvSpPr txBox="1"/>
          <p:nvPr/>
        </p:nvSpPr>
        <p:spPr>
          <a:xfrm>
            <a:off x="467889" y="976723"/>
            <a:ext cx="4153806" cy="63709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Sabon Next LT"/>
              </a:rPr>
              <a:t>In this graph we can see Last credit pull date wise loan amount (year wise)  status:</a:t>
            </a:r>
          </a:p>
          <a:p>
            <a:pPr marL="342900" indent="-342900">
              <a:buFont typeface="Wingdings"/>
              <a:buChar char="v"/>
            </a:pPr>
            <a:r>
              <a:rPr lang="en-US" sz="2400">
                <a:cs typeface="Sabon Next LT"/>
              </a:rPr>
              <a:t>In the year </a:t>
            </a:r>
            <a:r>
              <a:rPr lang="en-US" sz="2800" b="1">
                <a:cs typeface="Sabon Next LT"/>
              </a:rPr>
              <a:t>2016</a:t>
            </a:r>
            <a:r>
              <a:rPr lang="en-US" sz="2400">
                <a:cs typeface="Sabon Next LT"/>
              </a:rPr>
              <a:t> has higher fully paid count of loan status which is (</a:t>
            </a:r>
            <a:r>
              <a:rPr lang="en-US" sz="2800" b="1">
                <a:cs typeface="Sabon Next LT"/>
              </a:rPr>
              <a:t>11,862K</a:t>
            </a:r>
            <a:r>
              <a:rPr lang="en-US" sz="2400">
                <a:cs typeface="Sabon Next LT"/>
              </a:rPr>
              <a:t>) similarly charge off loan status (</a:t>
            </a:r>
            <a:r>
              <a:rPr lang="en-US" sz="2800" b="1">
                <a:cs typeface="Sabon Next LT"/>
              </a:rPr>
              <a:t>2376k</a:t>
            </a:r>
            <a:r>
              <a:rPr lang="en-US" sz="2400">
                <a:cs typeface="Sabon Next LT"/>
              </a:rPr>
              <a:t>) &amp; loan status for current is (</a:t>
            </a:r>
            <a:r>
              <a:rPr lang="en-US" sz="2800" b="1">
                <a:cs typeface="Sabon Next LT"/>
              </a:rPr>
              <a:t>1133k</a:t>
            </a:r>
            <a:r>
              <a:rPr lang="en-US" sz="2400">
                <a:cs typeface="Sabon Next LT"/>
              </a:rPr>
              <a:t>)</a:t>
            </a:r>
          </a:p>
          <a:p>
            <a:pPr marL="342900" indent="-342900">
              <a:buFont typeface="Wingdings"/>
              <a:buChar char="v"/>
            </a:pPr>
            <a:endParaRPr lang="en-US" sz="2400">
              <a:cs typeface="Sabon Next LT"/>
            </a:endParaRPr>
          </a:p>
          <a:p>
            <a:pPr marL="342900" indent="-342900">
              <a:buFont typeface="Wingdings"/>
              <a:buChar char="v"/>
            </a:pPr>
            <a:r>
              <a:rPr lang="en-US" sz="2400">
                <a:cs typeface="Sabon Next LT"/>
              </a:rPr>
              <a:t>The lowest  count of loan status found in </a:t>
            </a:r>
            <a:r>
              <a:rPr lang="en-US" sz="2800" b="1">
                <a:cs typeface="Sabon Next LT"/>
              </a:rPr>
              <a:t>2009</a:t>
            </a:r>
            <a:r>
              <a:rPr lang="en-US" sz="2400">
                <a:cs typeface="Sabon Next LT"/>
              </a:rPr>
              <a:t> which is </a:t>
            </a:r>
            <a:r>
              <a:rPr lang="en-US" sz="2800" b="1">
                <a:cs typeface="Sabon Next LT"/>
              </a:rPr>
              <a:t>56</a:t>
            </a:r>
            <a:r>
              <a:rPr lang="en-US" sz="2400">
                <a:cs typeface="Sabon Next LT"/>
              </a:rPr>
              <a:t>.</a:t>
            </a:r>
          </a:p>
          <a:p>
            <a:pPr marL="342900" indent="-342900">
              <a:buFont typeface="Wingdings"/>
              <a:buChar char="v"/>
            </a:pPr>
            <a:endParaRPr lang="en-US" sz="2400">
              <a:cs typeface="Sabon Next LT"/>
            </a:endParaRPr>
          </a:p>
          <a:p>
            <a:pPr marL="285750" indent="-285750">
              <a:buFont typeface="Wingdings"/>
              <a:buChar char="ü"/>
            </a:pPr>
            <a:endParaRPr lang="en-US" sz="240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588202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F7D2E-080D-DBDD-73C4-3C38A2B77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20" y="215890"/>
            <a:ext cx="11525464" cy="523681"/>
          </a:xfrm>
        </p:spPr>
        <p:txBody>
          <a:bodyPr/>
          <a:lstStyle/>
          <a:p>
            <a:r>
              <a:rPr lang="en-US" sz="2800"/>
              <a:t>KPI 5 Home ownership vs Last Payment Date stats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7F20BE-640F-EFAB-3A43-2AA146DB4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8FDE3-DBA4-6A04-C75D-E56FE92EF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420" y="911122"/>
            <a:ext cx="5117591" cy="47277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Sabon Next LT"/>
              </a:rPr>
              <a:t>This graph shows Home ownership and the amount paid for each on last payment date.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Last payment loan amount is paid  highest by </a:t>
            </a:r>
            <a:r>
              <a:rPr lang="en-US" sz="2400" b="1">
                <a:cs typeface="Sabon Next LT"/>
              </a:rPr>
              <a:t>rent</a:t>
            </a:r>
            <a:r>
              <a:rPr lang="en-US" sz="2400">
                <a:cs typeface="Sabon Next LT"/>
              </a:rPr>
              <a:t> for latest date. </a:t>
            </a:r>
            <a:endParaRPr lang="en-US" sz="200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Here this graph shows total loan took by customers for each home ownership with int &amp; amount paid to the bank and their loan status.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We can conclude that in each home ownership, min loan amount is taken for others. 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1F84FC2-A54A-3F9F-5B9F-39BB9FFE88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1" t="27203" r="6765" b="7280"/>
          <a:stretch/>
        </p:blipFill>
        <p:spPr>
          <a:xfrm>
            <a:off x="5490642" y="1004457"/>
            <a:ext cx="6506111" cy="367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8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E234B-7A5B-29C1-0132-394578961D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64" y="215890"/>
            <a:ext cx="6766560" cy="768096"/>
          </a:xfrm>
        </p:spPr>
        <p:txBody>
          <a:bodyPr/>
          <a:lstStyle/>
          <a:p>
            <a:r>
              <a:rPr lang="en-US" sz="2400"/>
              <a:t>KPI 5 sub charts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CB9087CD-E5A6-B5C3-78EA-B103E5954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82" t="28648" r="40367" b="34411"/>
          <a:stretch/>
        </p:blipFill>
        <p:spPr>
          <a:xfrm>
            <a:off x="292877" y="820415"/>
            <a:ext cx="7098558" cy="254380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F0AA4-332C-14CF-BC1D-04665817C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564D9E-1771-367B-1C5E-086C917CCA6D}"/>
              </a:ext>
            </a:extLst>
          </p:cNvPr>
          <p:cNvSpPr txBox="1"/>
          <p:nvPr/>
        </p:nvSpPr>
        <p:spPr>
          <a:xfrm>
            <a:off x="2393830" y="3568396"/>
            <a:ext cx="948186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v"/>
            </a:pPr>
            <a:r>
              <a:rPr lang="en-US" sz="2400" b="1">
                <a:cs typeface="Sabon Next LT"/>
              </a:rPr>
              <a:t>This table shows the home ownership &amp; the amount paid for each on last payment date.</a:t>
            </a:r>
            <a:endParaRPr lang="en-US"/>
          </a:p>
          <a:p>
            <a:pPr marL="342900" indent="-342900">
              <a:buFont typeface="Wingdings"/>
              <a:buChar char="v"/>
            </a:pPr>
            <a:endParaRPr lang="en-US" sz="2400" b="1">
              <a:cs typeface="Sabon Next LT"/>
            </a:endParaRPr>
          </a:p>
          <a:p>
            <a:pPr marL="342900" indent="-342900">
              <a:buFont typeface="Wingdings"/>
              <a:buChar char="v"/>
            </a:pPr>
            <a:r>
              <a:rPr lang="en-US" sz="2400" b="1">
                <a:cs typeface="Sabon Next LT"/>
              </a:rPr>
              <a:t>We can see that maximum latest amount paid by customers with </a:t>
            </a:r>
            <a:r>
              <a:rPr lang="en-US" sz="2400" b="1" u="sng">
                <a:solidFill>
                  <a:schemeClr val="accent1">
                    <a:lumMod val="50000"/>
                  </a:schemeClr>
                </a:solidFill>
                <a:cs typeface="Sabon Next LT"/>
              </a:rPr>
              <a:t>Rent</a:t>
            </a:r>
            <a:r>
              <a:rPr lang="en-US" sz="2400" b="1">
                <a:cs typeface="Sabon Next LT"/>
              </a:rPr>
              <a:t> home ownership is </a:t>
            </a:r>
            <a:r>
              <a:rPr lang="en-US" sz="2400" b="1">
                <a:solidFill>
                  <a:srgbClr val="FF0000"/>
                </a:solidFill>
                <a:latin typeface="Calibri"/>
                <a:ea typeface="Calibri"/>
                <a:cs typeface="Sabon Next LT"/>
              </a:rPr>
              <a:t>18,899.</a:t>
            </a:r>
          </a:p>
          <a:p>
            <a:pPr marL="342900" indent="-342900">
              <a:buFont typeface="Wingdings"/>
              <a:buChar char="v"/>
            </a:pPr>
            <a:endParaRPr lang="en-US" sz="2400" b="1">
              <a:cs typeface="Sabon Next LT"/>
            </a:endParaRPr>
          </a:p>
          <a:p>
            <a:pPr marL="342900" indent="-342900">
              <a:buFont typeface="Wingdings"/>
              <a:buChar char="v"/>
            </a:pPr>
            <a:r>
              <a:rPr lang="en-US" sz="2400" b="1">
                <a:cs typeface="Sabon Next LT"/>
              </a:rPr>
              <a:t>It can be observe that Many of the customers are about to repay their loan amount for their particular home ownership.</a:t>
            </a:r>
          </a:p>
        </p:txBody>
      </p:sp>
    </p:spTree>
    <p:extLst>
      <p:ext uri="{BB962C8B-B14F-4D97-AF65-F5344CB8AC3E}">
        <p14:creationId xmlns:p14="http://schemas.microsoft.com/office/powerpoint/2010/main" val="19363836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858B4-910D-696D-1E6D-3F37032A2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930" y="259023"/>
            <a:ext cx="10979125" cy="653077"/>
          </a:xfrm>
        </p:spPr>
        <p:txBody>
          <a:bodyPr/>
          <a:lstStyle/>
          <a:p>
            <a:r>
              <a:rPr lang="en-US" sz="3200"/>
              <a:t>Bank loan of customers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A6645B-3AD1-8609-5217-8347532D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13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6AA05A9-0614-1653-3C63-E0C973EED1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9" t="19915" r="14876" b="12712"/>
          <a:stretch/>
        </p:blipFill>
        <p:spPr>
          <a:xfrm>
            <a:off x="339307" y="1047589"/>
            <a:ext cx="11614533" cy="551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834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973" y="2564576"/>
            <a:ext cx="5779928" cy="1170719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0039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13" y="316532"/>
            <a:ext cx="8132409" cy="768096"/>
          </a:xfrm>
        </p:spPr>
        <p:txBody>
          <a:bodyPr/>
          <a:lstStyle/>
          <a:p>
            <a:r>
              <a:rPr lang="en-US">
                <a:latin typeface="Arial Black"/>
                <a:cs typeface="Arial Black" panose="020B0604020202020204" pitchFamily="34" charset="0"/>
              </a:rPr>
              <a:t>Project Objective</a:t>
            </a:r>
            <a:endParaRPr lang="en-US" sz="4400" b="1">
              <a:latin typeface="Arial Black" panose="020B0604020202020204" pitchFamily="34" charset="0"/>
              <a:cs typeface="Arial Black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4C46EF-A518-6663-633C-5DDDCB67351A}"/>
              </a:ext>
            </a:extLst>
          </p:cNvPr>
          <p:cNvSpPr txBox="1"/>
          <p:nvPr/>
        </p:nvSpPr>
        <p:spPr>
          <a:xfrm>
            <a:off x="459213" y="1523082"/>
            <a:ext cx="11249822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>
                <a:cs typeface="Sabon Next LT"/>
              </a:rPr>
              <a:t>In this Bank Loan Of Customers Project where we provided with two dataset </a:t>
            </a:r>
            <a:r>
              <a:rPr lang="en-US" sz="2400" b="1" dirty="0" err="1">
                <a:cs typeface="Sabon Next LT"/>
              </a:rPr>
              <a:t>xlsx</a:t>
            </a:r>
            <a:r>
              <a:rPr lang="en-US" sz="2400" b="1" dirty="0">
                <a:cs typeface="Sabon Next LT"/>
              </a:rPr>
              <a:t> extension file namely finance 1 &amp; finance 2 having records 39k rows each and the objective was to analyze the growth that  bank got within given years in loans.</a:t>
            </a:r>
          </a:p>
          <a:p>
            <a:endParaRPr lang="en-US" sz="2400" b="1" dirty="0">
              <a:cs typeface="Sabon Next LT"/>
            </a:endParaRPr>
          </a:p>
          <a:p>
            <a:r>
              <a:rPr lang="en-US" sz="2400" b="1" dirty="0">
                <a:cs typeface="Sabon Next LT"/>
              </a:rPr>
              <a:t>Our aim was to collect the data from both the file &amp; clean. After analyzing make visuals and give finding (insights) from data that we got. </a:t>
            </a:r>
          </a:p>
          <a:p>
            <a:endParaRPr lang="en-US" sz="2400" b="1" dirty="0">
              <a:cs typeface="Sabon Next LT"/>
            </a:endParaRPr>
          </a:p>
          <a:p>
            <a:r>
              <a:rPr lang="en-US" sz="2400" b="1" dirty="0">
                <a:cs typeface="Sabon Next LT"/>
              </a:rPr>
              <a:t>We used MS-Excel, MySQL</a:t>
            </a:r>
            <a:r>
              <a:rPr lang="en-IN" sz="2400" b="1" dirty="0">
                <a:cs typeface="Sabon Next LT"/>
              </a:rPr>
              <a:t> </a:t>
            </a:r>
            <a:r>
              <a:rPr lang="en-US" sz="2400" b="1" dirty="0">
                <a:cs typeface="Sabon Next LT"/>
              </a:rPr>
              <a:t>for analyzing</a:t>
            </a:r>
            <a:r>
              <a:rPr lang="en-IN" sz="2400" b="1" dirty="0">
                <a:cs typeface="Sabon Next LT"/>
              </a:rPr>
              <a:t> &amp; </a:t>
            </a:r>
            <a:r>
              <a:rPr lang="en-US" sz="2400" b="1" dirty="0">
                <a:cs typeface="Sabon Next LT"/>
              </a:rPr>
              <a:t>cleaning</a:t>
            </a:r>
            <a:r>
              <a:rPr lang="en-IN" sz="2400" b="1" dirty="0">
                <a:cs typeface="Sabon Next LT"/>
              </a:rPr>
              <a:t> the</a:t>
            </a:r>
            <a:r>
              <a:rPr lang="en-US" sz="2400" b="1" dirty="0">
                <a:cs typeface="Sabon Next LT"/>
              </a:rPr>
              <a:t> datasets and prepared dashboards using Tableau and Power BI tools where we did calculations, merging and prepared interactive dashboards.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A5E910-ECCA-1324-BA76-76F028205863}"/>
              </a:ext>
            </a:extLst>
          </p:cNvPr>
          <p:cNvSpPr txBox="1"/>
          <p:nvPr/>
        </p:nvSpPr>
        <p:spPr>
          <a:xfrm>
            <a:off x="9453572" y="619144"/>
            <a:ext cx="2743200" cy="4572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3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0792" y="450931"/>
            <a:ext cx="6766560" cy="768096"/>
          </a:xfrm>
        </p:spPr>
        <p:txBody>
          <a:bodyPr/>
          <a:lstStyle/>
          <a:p>
            <a:r>
              <a:rPr lang="en-US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B8C4B-3A3C-9FD1-59FB-1666C1F09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8151" y="1713129"/>
            <a:ext cx="8506219" cy="492901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cs typeface="Sabon Next LT"/>
              </a:rPr>
              <a:t>KPI 1. Year wise amount Stats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2400" b="1">
              <a:solidFill>
                <a:schemeClr val="accent6">
                  <a:lumMod val="75000"/>
                </a:schemeClr>
              </a:solidFill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cs typeface="Sabon Next LT"/>
              </a:rPr>
              <a:t>KPI 2. Grade &amp; Sub-grade wise Revolving Balance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2400" b="1">
              <a:solidFill>
                <a:schemeClr val="accent6">
                  <a:lumMod val="75000"/>
                </a:schemeClr>
              </a:solidFill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cs typeface="Sabon Next LT"/>
              </a:rPr>
              <a:t>KPI 3. Total Payment for Verified Status Vs Total Payment for  Non- verified Status</a:t>
            </a:r>
            <a:endParaRPr lang="en-US" sz="2400">
              <a:solidFill>
                <a:schemeClr val="accent6">
                  <a:lumMod val="75000"/>
                </a:schemeClr>
              </a:solidFill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2400" b="1">
              <a:solidFill>
                <a:schemeClr val="accent6">
                  <a:lumMod val="75000"/>
                </a:schemeClr>
              </a:solidFill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cs typeface="Sabon Next LT"/>
              </a:rPr>
              <a:t>KPI 4. State wise and Last credit pull date wise Loan Status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2400" b="1">
              <a:solidFill>
                <a:schemeClr val="accent6">
                  <a:lumMod val="75000"/>
                </a:schemeClr>
              </a:solidFill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Ø"/>
            </a:pPr>
            <a:r>
              <a:rPr lang="en-US" sz="2400" b="1">
                <a:solidFill>
                  <a:schemeClr val="accent6">
                    <a:lumMod val="75000"/>
                  </a:schemeClr>
                </a:solidFill>
                <a:cs typeface="Sabon Next LT"/>
              </a:rPr>
              <a:t>KPI 5.Home ownership Vs Last payment date stats.</a:t>
            </a:r>
          </a:p>
          <a:p>
            <a:pPr marL="285750" indent="-285750">
              <a:buFont typeface="Wingdings" panose="020B0604020202020204" pitchFamily="34" charset="0"/>
              <a:buChar char="Ø"/>
            </a:pPr>
            <a:endParaRPr lang="en-US" sz="2400" b="1">
              <a:solidFill>
                <a:schemeClr val="accent6">
                  <a:lumMod val="75000"/>
                </a:schemeClr>
              </a:solidFill>
              <a:cs typeface="Sabon Next LT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22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38664" y="225264"/>
            <a:ext cx="6400800" cy="768096"/>
          </a:xfrm>
        </p:spPr>
        <p:txBody>
          <a:bodyPr/>
          <a:lstStyle/>
          <a:p>
            <a:r>
              <a:rPr lang="en-US" sz="2000">
                <a:latin typeface="Arial Black"/>
                <a:cs typeface="Arial Black" panose="020B0604020202020204" pitchFamily="34" charset="0"/>
              </a:rPr>
              <a:t>KPI 1: Year wise loan amount stats</a:t>
            </a:r>
            <a:endParaRPr lang="en-US" sz="1600" b="1">
              <a:latin typeface="Arial Black"/>
              <a:cs typeface="Arial Black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9157" y="908305"/>
            <a:ext cx="5881615" cy="5723056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By observing this graph we can conclude that Loan amount is increasing by year.</a:t>
            </a:r>
          </a:p>
          <a:p>
            <a:endParaRPr lang="en-US">
              <a:solidFill>
                <a:schemeClr val="accent6">
                  <a:lumMod val="75000"/>
                </a:schemeClr>
              </a:solidFill>
              <a:latin typeface="Sabon Next LT"/>
              <a:cs typeface="Sabon Next 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Starting from 2007 the loan amount is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cs typeface="Sabon Next LT"/>
              </a:rPr>
              <a:t>8,842k 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 and in the year 2011 the loan amount is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cs typeface="Sabon Next LT"/>
              </a:rPr>
              <a:t>12,029k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. If we subtract 2011 loan amount from 2007 loan amount then we can get difference between loan amount i.e.,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Sabon Next LT"/>
              </a:rPr>
              <a:t> 3187k.</a:t>
            </a:r>
          </a:p>
          <a:p>
            <a:pPr marL="342900" indent="-342900" algn="l">
              <a:buFont typeface="Wingdings" panose="020B0604020202020204" pitchFamily="34" charset="0"/>
              <a:buChar char="v"/>
            </a:pPr>
            <a:endParaRPr lang="en-US">
              <a:solidFill>
                <a:schemeClr val="accent6">
                  <a:lumMod val="75000"/>
                </a:schemeClr>
              </a:solidFill>
              <a:latin typeface="Sabon Next LT"/>
              <a:cs typeface="Sabon Next 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cs typeface="Sabon Next LT"/>
              </a:rPr>
              <a:t>3187k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 loan amount increased in the duration of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Sabon Next LT"/>
              </a:rPr>
              <a:t>4 years.</a:t>
            </a:r>
          </a:p>
          <a:p>
            <a:pPr marL="342900" indent="-342900" algn="l">
              <a:buFont typeface="Wingdings" panose="020B0604020202020204" pitchFamily="34" charset="0"/>
              <a:buChar char="v"/>
            </a:pPr>
            <a:endParaRPr lang="en-US">
              <a:solidFill>
                <a:schemeClr val="accent6">
                  <a:lumMod val="75000"/>
                </a:schemeClr>
              </a:solidFill>
              <a:latin typeface="Sabon Next LT"/>
              <a:cs typeface="Sabon Next 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Grand Total of Loan amount is 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cs typeface="Sabon Next LT"/>
              </a:rPr>
              <a:t>446 M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Sabon Next LT"/>
                <a:cs typeface="Sabon Next LT"/>
              </a:rPr>
              <a:t> (</a:t>
            </a:r>
            <a:r>
              <a:rPr lang="en-US" b="1">
                <a:solidFill>
                  <a:schemeClr val="accent6">
                    <a:lumMod val="75000"/>
                  </a:schemeClr>
                </a:solidFill>
                <a:latin typeface="Calibri"/>
                <a:cs typeface="Sabon Next LT"/>
              </a:rPr>
              <a:t>Millions).</a:t>
            </a:r>
            <a:endParaRPr lang="en-US" b="1">
              <a:solidFill>
                <a:schemeClr val="accent6">
                  <a:lumMod val="75000"/>
                </a:schemeClr>
              </a:solidFill>
              <a:latin typeface="Calibri"/>
              <a:ea typeface="Calibri"/>
              <a:cs typeface="Sabon Next LT"/>
            </a:endParaRPr>
          </a:p>
          <a:p>
            <a:pPr marL="342900" indent="-342900" algn="l">
              <a:buFont typeface="Wingdings" panose="020B0604020202020204" pitchFamily="34" charset="0"/>
              <a:buChar char="v"/>
            </a:pPr>
            <a:endParaRPr lang="en-US">
              <a:solidFill>
                <a:schemeClr val="accent6">
                  <a:lumMod val="75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>
              <a:solidFill>
                <a:schemeClr val="accent6">
                  <a:lumMod val="75000"/>
                </a:schemeClr>
              </a:solidFill>
              <a:latin typeface="Sabon Next LT" panose="02000500000000000000" pitchFamily="2" charset="0"/>
              <a:cs typeface="Sabon Next LT" panose="02000500000000000000" pitchFamily="2" charset="0"/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00CFFD1-4EB2-110E-6C1B-3F529E310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67" t="35658" r="37245" b="35705"/>
          <a:stretch/>
        </p:blipFill>
        <p:spPr>
          <a:xfrm>
            <a:off x="6396168" y="908305"/>
            <a:ext cx="5452816" cy="296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AE015C-C4B4-671C-A8B5-9C4052746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0715" y="380549"/>
            <a:ext cx="7189441" cy="582846"/>
          </a:xfrm>
        </p:spPr>
        <p:txBody>
          <a:bodyPr/>
          <a:lstStyle/>
          <a:p>
            <a:r>
              <a:rPr lang="en-US" sz="2400"/>
              <a:t> </a:t>
            </a:r>
            <a:r>
              <a:rPr lang="en-US" sz="2400" err="1"/>
              <a:t>KPi</a:t>
            </a:r>
            <a:r>
              <a:rPr lang="en-US" sz="2400"/>
              <a:t> : 1 Sub charts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86A4358F-D7B2-B9FD-0987-B5B424F4F9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2786" y="1251589"/>
            <a:ext cx="4471588" cy="4907969"/>
          </a:xfrm>
        </p:spPr>
        <p:txBody>
          <a:bodyPr vert="horz" lIns="91440" tIns="0" rIns="91440" bIns="0" rtlCol="0" anchor="t">
            <a:noAutofit/>
          </a:bodyPr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cs typeface="Sabon Next LT"/>
              </a:rPr>
              <a:t>Total Loan amount  $</a:t>
            </a:r>
            <a:r>
              <a:rPr lang="en-US" sz="2800" b="1" dirty="0">
                <a:cs typeface="Sabon Next LT"/>
              </a:rPr>
              <a:t>446 M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800" b="1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cs typeface="Sabon Next LT"/>
              </a:rPr>
              <a:t>Total average amount</a:t>
            </a:r>
          </a:p>
          <a:p>
            <a:r>
              <a:rPr lang="en-US" sz="2800" b="1" dirty="0">
                <a:cs typeface="Sabon Next LT"/>
              </a:rPr>
              <a:t>     $11.22 k</a:t>
            </a:r>
            <a:endParaRPr lang="en-US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800" b="1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cs typeface="Sabon Next LT"/>
              </a:rPr>
              <a:t>Total accounts </a:t>
            </a:r>
            <a:r>
              <a:rPr lang="en-US" sz="2800" b="1" dirty="0">
                <a:cs typeface="Sabon Next LT"/>
              </a:rPr>
              <a:t>39,717 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800" b="1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cs typeface="Sabon Next LT"/>
              </a:rPr>
              <a:t>Min loan amount is </a:t>
            </a:r>
            <a:r>
              <a:rPr lang="en-US" sz="2800" b="1" dirty="0">
                <a:cs typeface="Sabon Next LT"/>
              </a:rPr>
              <a:t>$500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800" b="1" dirty="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dirty="0">
                <a:cs typeface="Sabon Next LT"/>
              </a:rPr>
              <a:t>Max loan amount is </a:t>
            </a:r>
            <a:r>
              <a:rPr lang="en-US" sz="2800" b="1" dirty="0">
                <a:cs typeface="Sabon Next LT"/>
              </a:rPr>
              <a:t>$35K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ECF22D2-2B16-C40D-AA90-609B5CD08B3D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74638"/>
          </a:xfrm>
        </p:spPr>
        <p:txBody>
          <a:bodyPr/>
          <a:lstStyle/>
          <a:p>
            <a:fld id="{48F63A3B-78C7-47BE-AE5E-E10140E04643}" type="slidenum">
              <a:rPr lang="en-US" smtClean="0"/>
              <a:t>5</a:t>
            </a:fld>
            <a:endParaRPr lang="en-US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1602780-14D1-C877-BEEC-48EBDA05E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73" t="23098" r="22257" b="53000"/>
          <a:stretch/>
        </p:blipFill>
        <p:spPr>
          <a:xfrm>
            <a:off x="5334000" y="857166"/>
            <a:ext cx="6790532" cy="250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E8954-9BCB-7FD9-A210-38DC54382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430" y="69012"/>
            <a:ext cx="10416425" cy="866954"/>
          </a:xfrm>
        </p:spPr>
        <p:txBody>
          <a:bodyPr>
            <a:normAutofit/>
          </a:bodyPr>
          <a:lstStyle/>
          <a:p>
            <a:r>
              <a:rPr lang="en-US" sz="2400"/>
              <a:t>KPI 2 Grade &amp; Sub-grade wise REVOL </a:t>
            </a:r>
            <a:r>
              <a:rPr lang="en-US" sz="2400" err="1"/>
              <a:t>bALance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BD890-6A99-C160-C084-2916E2310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2734" y="940492"/>
            <a:ext cx="4934125" cy="52834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Sabon Next LT"/>
              </a:rPr>
              <a:t>In this graph Grade wise revolving balance is shown.</a:t>
            </a:r>
          </a:p>
          <a:p>
            <a:endParaRPr lang="en-US" sz="200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Grade B have more Revolving balance than any other grade which is </a:t>
            </a:r>
            <a:r>
              <a:rPr lang="en-US" sz="2400" b="1">
                <a:cs typeface="Sabon Next LT"/>
              </a:rPr>
              <a:t>$161.31M</a:t>
            </a:r>
            <a:r>
              <a:rPr lang="en-US" sz="2400">
                <a:cs typeface="Sabon Next LT"/>
              </a:rPr>
              <a:t> hence more number of customers took loan in Grade B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Grade G have less Revolving balance than any other grade which is </a:t>
            </a:r>
            <a:r>
              <a:rPr lang="en-US" sz="2400" b="1">
                <a:cs typeface="Sabon Next LT"/>
              </a:rPr>
              <a:t>$6.46M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Order for Grade wise Revolving balance  is,</a:t>
            </a:r>
          </a:p>
          <a:p>
            <a:r>
              <a:rPr lang="en-US" sz="2400">
                <a:cs typeface="Sabon Next LT"/>
              </a:rPr>
              <a:t>     </a:t>
            </a:r>
            <a:r>
              <a:rPr lang="en-US" sz="2400" b="1">
                <a:latin typeface="Calibri"/>
                <a:cs typeface="Sabon Next LT"/>
              </a:rPr>
              <a:t>B&gt;A&gt;C&gt;D&gt;E&gt;F&gt;G</a:t>
            </a:r>
            <a:endParaRPr lang="en-US" sz="2400" b="1">
              <a:latin typeface="Calibri"/>
              <a:ea typeface="Calibri"/>
              <a:cs typeface="Sabon Next LT"/>
            </a:endParaRP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8D20823E-29C6-D949-A116-766FC4AAE8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7363" t="25369" r="11609" b="12094"/>
          <a:stretch/>
        </p:blipFill>
        <p:spPr>
          <a:xfrm>
            <a:off x="5743905" y="1217463"/>
            <a:ext cx="5865230" cy="3292235"/>
          </a:xfrm>
        </p:spPr>
      </p:pic>
    </p:spTree>
    <p:extLst>
      <p:ext uri="{BB962C8B-B14F-4D97-AF65-F5344CB8AC3E}">
        <p14:creationId xmlns:p14="http://schemas.microsoft.com/office/powerpoint/2010/main" val="685681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B49F1-596E-D27E-8DF4-9ED41195F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750" y="245799"/>
            <a:ext cx="3932237" cy="661679"/>
          </a:xfrm>
        </p:spPr>
        <p:txBody>
          <a:bodyPr>
            <a:normAutofit/>
          </a:bodyPr>
          <a:lstStyle/>
          <a:p>
            <a:r>
              <a:rPr lang="en-US" sz="2400" err="1"/>
              <a:t>KPi</a:t>
            </a:r>
            <a:r>
              <a:rPr lang="en-US" sz="2400"/>
              <a:t> 2 sub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D68B1A-F95E-122D-4CFB-D7BCAF8201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7222" y="964722"/>
            <a:ext cx="3932237" cy="56518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Sabon Next LT"/>
              </a:rPr>
              <a:t>In this graph we can see sub-</a:t>
            </a:r>
            <a:r>
              <a:rPr lang="en-US" sz="2000" err="1">
                <a:cs typeface="Sabon Next LT"/>
              </a:rPr>
              <a:t>garde</a:t>
            </a:r>
            <a:r>
              <a:rPr lang="en-US" sz="2000">
                <a:cs typeface="Sabon Next LT"/>
              </a:rPr>
              <a:t> wise revolving balance:</a:t>
            </a:r>
          </a:p>
          <a:p>
            <a:endParaRPr lang="en-US" sz="200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As we can see B3 has more revolving balance </a:t>
            </a:r>
            <a:r>
              <a:rPr lang="en-US" sz="2400" b="1">
                <a:latin typeface="Calibri"/>
                <a:ea typeface="Calibri"/>
                <a:cs typeface="Sabon Next LT"/>
              </a:rPr>
              <a:t>39.72 M</a:t>
            </a:r>
            <a:r>
              <a:rPr lang="en-US" sz="2400">
                <a:cs typeface="Sabon Next LT"/>
              </a:rPr>
              <a:t> &amp; G5 has less revolving balance </a:t>
            </a:r>
            <a:r>
              <a:rPr lang="en-US" sz="2400" b="1">
                <a:latin typeface="Calibri"/>
                <a:ea typeface="Calibri"/>
                <a:cs typeface="Sabon Next LT"/>
              </a:rPr>
              <a:t>0.70 M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If we take </a:t>
            </a:r>
            <a:r>
              <a:rPr lang="en-US" sz="2400" b="1">
                <a:latin typeface="Calibri"/>
                <a:ea typeface="Calibri"/>
                <a:cs typeface="Sabon Next LT"/>
              </a:rPr>
              <a:t>first 5 sub-grade</a:t>
            </a:r>
            <a:r>
              <a:rPr lang="en-US" sz="2400">
                <a:cs typeface="Sabon Next LT"/>
              </a:rPr>
              <a:t> having revolving balance is more they are</a:t>
            </a:r>
          </a:p>
          <a:p>
            <a:r>
              <a:rPr lang="en-US" sz="2400" b="1">
                <a:latin typeface="Calibri"/>
                <a:ea typeface="Calibri"/>
                <a:cs typeface="Sabon Next LT"/>
              </a:rPr>
              <a:t>     B3&gt;B5&gt;B4&gt;A5&gt;A4.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400" b="1">
              <a:latin typeface="Calibri"/>
              <a:ea typeface="Calibri"/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endParaRPr lang="en-US" sz="2000"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endParaRPr lang="en-US" sz="2000">
              <a:cs typeface="Sabon Next 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24C24-3F36-DBCB-3EED-83E5560D1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7</a:t>
            </a:fld>
            <a:endParaRPr lang="en-US"/>
          </a:p>
        </p:txBody>
      </p:sp>
      <p:pic>
        <p:nvPicPr>
          <p:cNvPr id="12" name="Picture Placeholder 11" descr="A screenshot of a computer&#10;&#10;Description automatically generated">
            <a:extLst>
              <a:ext uri="{FF2B5EF4-FFF2-40B4-BE49-F238E27FC236}">
                <a16:creationId xmlns:a16="http://schemas.microsoft.com/office/drawing/2014/main" id="{1C6FFB8F-C882-E80E-D7BC-4B6A533E5E0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8192" t="24189" r="11940" b="13274"/>
          <a:stretch/>
        </p:blipFill>
        <p:spPr>
          <a:xfrm>
            <a:off x="4838132" y="958670"/>
            <a:ext cx="7116072" cy="4255508"/>
          </a:xfrm>
        </p:spPr>
      </p:pic>
    </p:spTree>
    <p:extLst>
      <p:ext uri="{BB962C8B-B14F-4D97-AF65-F5344CB8AC3E}">
        <p14:creationId xmlns:p14="http://schemas.microsoft.com/office/powerpoint/2010/main" val="2224964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1808-9614-2A75-8E89-A01C2CBF2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316" y="255917"/>
            <a:ext cx="11767897" cy="1168880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  <a:spcBef>
                <a:spcPts val="360"/>
              </a:spcBef>
            </a:pPr>
            <a:r>
              <a:rPr lang="en-US" sz="2400"/>
              <a:t>KPI 3 Total Payment for Verified Status Vs Total Payment for Non-verified Status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6CAE2-1394-C6B7-76F9-3F9F98BF7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5298086" cy="445856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Total payment for Verified status is 58.88% </a:t>
            </a:r>
            <a:r>
              <a:rPr lang="en-US" sz="2400" b="1">
                <a:cs typeface="Sabon Next LT"/>
              </a:rPr>
              <a:t>(with amount</a:t>
            </a:r>
            <a:r>
              <a:rPr lang="en-US" sz="2400">
                <a:cs typeface="Sabon Next LT"/>
              </a:rPr>
              <a:t> </a:t>
            </a:r>
            <a:r>
              <a:rPr lang="en-US" sz="2400" b="1">
                <a:cs typeface="Sabon Next LT"/>
              </a:rPr>
              <a:t>219,89 M) </a:t>
            </a:r>
            <a:r>
              <a:rPr lang="en-US" sz="2400">
                <a:cs typeface="Sabon Next LT"/>
              </a:rPr>
              <a:t>&amp; Total Payment for Non-verified  Status is 41.12% </a:t>
            </a:r>
            <a:r>
              <a:rPr lang="en-US" sz="2400" b="1">
                <a:cs typeface="Sabon Next LT"/>
              </a:rPr>
              <a:t>(with amount  153,54 M)</a:t>
            </a:r>
            <a:endParaRPr lang="en-US" sz="2400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400" b="1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>
                <a:cs typeface="Sabon Next LT"/>
              </a:rPr>
              <a:t>Total Payment  amount is </a:t>
            </a:r>
            <a:r>
              <a:rPr lang="en-US" sz="2400" b="1">
                <a:cs typeface="Sabon Next LT"/>
              </a:rPr>
              <a:t>373.43 M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endParaRPr lang="en-US" sz="2400" b="1"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400" b="1">
                <a:cs typeface="Sabon Next LT"/>
              </a:rPr>
              <a:t>Total payment for verified status is higher than Non-verified status.</a:t>
            </a:r>
          </a:p>
          <a:p>
            <a:pPr marL="342900" indent="-342900">
              <a:buFont typeface="Wingdings" panose="020B0604020202020204" pitchFamily="34" charset="0"/>
              <a:buChar char="ü"/>
            </a:pPr>
            <a:endParaRPr lang="en-US" sz="2400">
              <a:cs typeface="Sabon Next 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ED4DB-1A7C-E367-FD39-2E9019054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8</a:t>
            </a:fld>
            <a:endParaRPr lang="en-US"/>
          </a:p>
        </p:txBody>
      </p:sp>
      <p:pic>
        <p:nvPicPr>
          <p:cNvPr id="8" name="Picture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7122EC2B-17EE-AB28-BAA8-1DD83340257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4237" t="20301" r="33051" b="17669"/>
          <a:stretch/>
        </p:blipFill>
        <p:spPr>
          <a:xfrm>
            <a:off x="6103339" y="1533766"/>
            <a:ext cx="5750691" cy="3588564"/>
          </a:xfrm>
        </p:spPr>
      </p:pic>
    </p:spTree>
    <p:extLst>
      <p:ext uri="{BB962C8B-B14F-4D97-AF65-F5344CB8AC3E}">
        <p14:creationId xmlns:p14="http://schemas.microsoft.com/office/powerpoint/2010/main" val="8295215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FC343-E671-2931-210C-58792F2BD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334" y="69011"/>
            <a:ext cx="10948388" cy="536274"/>
          </a:xfrm>
        </p:spPr>
        <p:txBody>
          <a:bodyPr>
            <a:normAutofit fontScale="90000"/>
          </a:bodyPr>
          <a:lstStyle/>
          <a:p>
            <a:r>
              <a:rPr lang="en-US" sz="2200" err="1"/>
              <a:t>Kpi</a:t>
            </a:r>
            <a:r>
              <a:rPr lang="en-US" sz="2200"/>
              <a:t> 4 state wise &amp; last credit pull date wise Loan status</a:t>
            </a:r>
          </a:p>
        </p:txBody>
      </p:sp>
      <p:pic>
        <p:nvPicPr>
          <p:cNvPr id="7" name="Picture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307377CE-8D6D-2915-A41E-2B9F9E4BCA0F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2985" t="27729" r="17413" b="7080"/>
          <a:stretch/>
        </p:blipFill>
        <p:spPr>
          <a:xfrm>
            <a:off x="5384471" y="786142"/>
            <a:ext cx="6569495" cy="3666034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0D4D81-A992-B803-FDF0-B8755024D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5337" y="4444042"/>
            <a:ext cx="11566613" cy="23019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This Graph shows the count of loan status in each state of </a:t>
            </a:r>
            <a:r>
              <a:rPr lang="en-US" sz="2000" b="1">
                <a:cs typeface="Sabon Next LT"/>
              </a:rPr>
              <a:t>USA</a:t>
            </a:r>
            <a:r>
              <a:rPr lang="en-US" sz="2000">
                <a:cs typeface="Sabon Next LT"/>
              </a:rPr>
              <a:t> on particular last credit pull date.</a:t>
            </a:r>
            <a:endParaRPr lang="en-US"/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As we can see state </a:t>
            </a:r>
            <a:r>
              <a:rPr lang="en-US" sz="2000" b="1">
                <a:cs typeface="Sabon Next LT"/>
              </a:rPr>
              <a:t>CA</a:t>
            </a:r>
            <a:r>
              <a:rPr lang="en-US" sz="2000">
                <a:cs typeface="Sabon Next LT"/>
              </a:rPr>
              <a:t> has maximum customers who took loan i.e.,</a:t>
            </a:r>
            <a:r>
              <a:rPr lang="en-US" sz="2000" b="1">
                <a:cs typeface="Sabon Next LT"/>
              </a:rPr>
              <a:t> </a:t>
            </a:r>
            <a:r>
              <a:rPr lang="en-US" sz="2000" b="1">
                <a:latin typeface="Calibri"/>
                <a:ea typeface="Calibri"/>
                <a:cs typeface="Sabon Next LT"/>
              </a:rPr>
              <a:t>&gt; </a:t>
            </a:r>
            <a:r>
              <a:rPr lang="en-US" sz="2400" b="1">
                <a:latin typeface="Calibri"/>
                <a:ea typeface="Calibri"/>
                <a:cs typeface="Sabon Next LT"/>
              </a:rPr>
              <a:t>5000</a:t>
            </a:r>
            <a:r>
              <a:rPr lang="en-US" sz="2000">
                <a:cs typeface="Sabon Next LT"/>
              </a:rPr>
              <a:t> is the count of loan status.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The percentage of bank customers loan status for each states are: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Full Paid - </a:t>
            </a:r>
            <a:r>
              <a:rPr lang="en-US" sz="2000" b="1">
                <a:latin typeface="Calibri"/>
                <a:ea typeface="Calibri"/>
                <a:cs typeface="Sabon Next LT"/>
              </a:rPr>
              <a:t>86.96%</a:t>
            </a: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Charge off – </a:t>
            </a:r>
            <a:r>
              <a:rPr lang="en-US" sz="2000" b="1">
                <a:latin typeface="Calibri"/>
                <a:ea typeface="Calibri"/>
                <a:cs typeface="Sabon Next LT"/>
              </a:rPr>
              <a:t>14.17%</a:t>
            </a:r>
            <a:endParaRPr lang="en-US" sz="2000">
              <a:latin typeface="Sabon Next LT"/>
              <a:ea typeface="Calibri"/>
              <a:cs typeface="Sabon Next LT"/>
            </a:endParaRPr>
          </a:p>
          <a:p>
            <a:pPr marL="342900" indent="-342900">
              <a:buFont typeface="Wingdings" panose="020B0604020202020204" pitchFamily="34" charset="0"/>
              <a:buChar char="v"/>
            </a:pPr>
            <a:r>
              <a:rPr lang="en-US" sz="2000">
                <a:cs typeface="Sabon Next LT"/>
              </a:rPr>
              <a:t>Current - </a:t>
            </a:r>
            <a:r>
              <a:rPr lang="en-US" sz="2000" b="1">
                <a:latin typeface="Calibri"/>
                <a:ea typeface="Calibri"/>
                <a:cs typeface="Sabon Next LT"/>
              </a:rPr>
              <a:t>2.87%</a:t>
            </a:r>
            <a:endParaRPr lang="en-US" sz="2000">
              <a:latin typeface="Sabon Next LT"/>
              <a:ea typeface="Calibri"/>
              <a:cs typeface="Sabon Next LT"/>
            </a:endParaRPr>
          </a:p>
          <a:p>
            <a:pPr marL="285750" indent="-285750">
              <a:buFont typeface="Wingdings" panose="020B0604020202020204" pitchFamily="34" charset="0"/>
              <a:buChar char="ü"/>
            </a:pPr>
            <a:endParaRPr lang="en-US" sz="2000">
              <a:cs typeface="Sabon Next 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368ABA-FF28-F0BD-8242-6F0B02BDA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9</a:t>
            </a:fld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DAC8F70-50D7-04BA-8883-9187FD910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375" t="33849" r="9750" b="22308"/>
          <a:stretch/>
        </p:blipFill>
        <p:spPr>
          <a:xfrm>
            <a:off x="368061" y="544381"/>
            <a:ext cx="2892445" cy="3812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655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2F95B383-2EBA-4D92-A5FB-15AB92E0DD44}" vid="{86105DA6-E613-46C4-BC07-43C4C2AF651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2DF34B-B169-425F-A023-C2FEC976C8E1}">
  <ds:schemaRefs>
    <ds:schemaRef ds:uri="http://schemas.microsoft.com/office/2006/metadata/properties"/>
    <ds:schemaRef ds:uri="http://www.w3.org/2000/xmlns/"/>
    <ds:schemaRef ds:uri="http://schemas.microsoft.com/sharepoint/v3"/>
    <ds:schemaRef ds:uri="http://www.w3.org/2001/XMLSchema-instance"/>
    <ds:schemaRef ds:uri="71af3243-3dd4-4a8d-8c0d-dd76da1f02a5"/>
    <ds:schemaRef ds:uri="http://schemas.microsoft.com/office/infopath/2007/PartnerControls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7C32FEDE-8755-4284-9B30-D11182D0F3D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7381A-0B8C-4955-BF3C-A86DC89763CF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http://schemas.microsoft.com/sharepoint/v3"/>
    <ds:schemaRef ds:uri="71af3243-3dd4-4a8d-8c0d-dd76da1f02a5"/>
    <ds:schemaRef ds:uri="16c05727-aa75-4e4a-9b5f-8a80a1165891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Custom</vt:lpstr>
      <vt:lpstr>Bank Loan of Customer</vt:lpstr>
      <vt:lpstr>Project Objective</vt:lpstr>
      <vt:lpstr>contents</vt:lpstr>
      <vt:lpstr>KPI 1: Year wise loan amount stats</vt:lpstr>
      <vt:lpstr> KPi : 1 Sub charts</vt:lpstr>
      <vt:lpstr>KPI 2 Grade &amp; Sub-grade wise REVOL bALance</vt:lpstr>
      <vt:lpstr>KPi 2 sub chart</vt:lpstr>
      <vt:lpstr>KPI 3 Total Payment for Verified Status Vs Total Payment for Non-verified Status</vt:lpstr>
      <vt:lpstr>Kpi 4 state wise &amp; last credit pull date wise Loan status</vt:lpstr>
      <vt:lpstr>KPI 4  sub chart</vt:lpstr>
      <vt:lpstr>KPI 5 Home ownership vs Last Payment Date stats</vt:lpstr>
      <vt:lpstr>KPI 5 sub charts</vt:lpstr>
      <vt:lpstr>Bank loan of customers analysis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</dc:title>
  <dc:subject/>
  <dc:creator/>
  <cp:lastModifiedBy>Mamta Patil</cp:lastModifiedBy>
  <cp:revision>2</cp:revision>
  <dcterms:created xsi:type="dcterms:W3CDTF">2023-08-09T06:02:59Z</dcterms:created>
  <dcterms:modified xsi:type="dcterms:W3CDTF">2023-08-13T14:49:28Z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